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313" r:id="rId2"/>
    <p:sldId id="312" r:id="rId3"/>
    <p:sldId id="441" r:id="rId4"/>
    <p:sldId id="393" r:id="rId5"/>
    <p:sldId id="489" r:id="rId6"/>
    <p:sldId id="458" r:id="rId7"/>
    <p:sldId id="413" r:id="rId8"/>
    <p:sldId id="459" r:id="rId9"/>
    <p:sldId id="460" r:id="rId10"/>
    <p:sldId id="461" r:id="rId11"/>
    <p:sldId id="463" r:id="rId12"/>
    <p:sldId id="464" r:id="rId13"/>
    <p:sldId id="465" r:id="rId14"/>
    <p:sldId id="391" r:id="rId15"/>
    <p:sldId id="457" r:id="rId16"/>
    <p:sldId id="307" r:id="rId17"/>
    <p:sldId id="309" r:id="rId18"/>
    <p:sldId id="308" r:id="rId19"/>
    <p:sldId id="291" r:id="rId20"/>
    <p:sldId id="484" r:id="rId21"/>
    <p:sldId id="487" r:id="rId22"/>
    <p:sldId id="485" r:id="rId23"/>
    <p:sldId id="486" r:id="rId24"/>
    <p:sldId id="488" r:id="rId25"/>
    <p:sldId id="490" r:id="rId26"/>
    <p:sldId id="365" r:id="rId27"/>
    <p:sldId id="492" r:id="rId28"/>
    <p:sldId id="264" r:id="rId29"/>
    <p:sldId id="265" r:id="rId30"/>
    <p:sldId id="494" r:id="rId31"/>
    <p:sldId id="495" r:id="rId32"/>
    <p:sldId id="496" r:id="rId33"/>
    <p:sldId id="497" r:id="rId34"/>
    <p:sldId id="498" r:id="rId35"/>
    <p:sldId id="499" r:id="rId36"/>
    <p:sldId id="500" r:id="rId37"/>
    <p:sldId id="501" r:id="rId38"/>
    <p:sldId id="502" r:id="rId39"/>
    <p:sldId id="503" r:id="rId40"/>
    <p:sldId id="504" r:id="rId41"/>
    <p:sldId id="505" r:id="rId42"/>
    <p:sldId id="506" r:id="rId43"/>
    <p:sldId id="493" r:id="rId44"/>
    <p:sldId id="392" r:id="rId45"/>
    <p:sldId id="456" r:id="rId46"/>
    <p:sldId id="269" r:id="rId47"/>
    <p:sldId id="467" r:id="rId48"/>
    <p:sldId id="468" r:id="rId49"/>
    <p:sldId id="469" r:id="rId50"/>
    <p:sldId id="475" r:id="rId51"/>
    <p:sldId id="470" r:id="rId52"/>
    <p:sldId id="479" r:id="rId53"/>
    <p:sldId id="480" r:id="rId54"/>
    <p:sldId id="324" r:id="rId55"/>
    <p:sldId id="481" r:id="rId56"/>
    <p:sldId id="482" r:id="rId57"/>
    <p:sldId id="483" r:id="rId58"/>
    <p:sldId id="380" r:id="rId59"/>
    <p:sldId id="386" r:id="rId60"/>
    <p:sldId id="477" r:id="rId61"/>
    <p:sldId id="471" r:id="rId62"/>
    <p:sldId id="478" r:id="rId63"/>
    <p:sldId id="472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C4F0D49-65C4-400B-A5FE-A2FB798F35F9}">
          <p14:sldIdLst>
            <p14:sldId id="313"/>
            <p14:sldId id="312"/>
            <p14:sldId id="441"/>
            <p14:sldId id="393"/>
            <p14:sldId id="489"/>
            <p14:sldId id="458"/>
            <p14:sldId id="413"/>
            <p14:sldId id="459"/>
            <p14:sldId id="460"/>
            <p14:sldId id="461"/>
            <p14:sldId id="463"/>
            <p14:sldId id="464"/>
            <p14:sldId id="465"/>
            <p14:sldId id="391"/>
            <p14:sldId id="457"/>
            <p14:sldId id="307"/>
            <p14:sldId id="309"/>
            <p14:sldId id="308"/>
            <p14:sldId id="291"/>
            <p14:sldId id="484"/>
            <p14:sldId id="487"/>
            <p14:sldId id="485"/>
            <p14:sldId id="486"/>
            <p14:sldId id="488"/>
            <p14:sldId id="490"/>
            <p14:sldId id="365"/>
            <p14:sldId id="492"/>
            <p14:sldId id="264"/>
            <p14:sldId id="265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493"/>
            <p14:sldId id="392"/>
            <p14:sldId id="456"/>
            <p14:sldId id="269"/>
            <p14:sldId id="467"/>
            <p14:sldId id="468"/>
            <p14:sldId id="469"/>
            <p14:sldId id="475"/>
            <p14:sldId id="470"/>
            <p14:sldId id="479"/>
            <p14:sldId id="480"/>
            <p14:sldId id="324"/>
            <p14:sldId id="481"/>
            <p14:sldId id="482"/>
            <p14:sldId id="483"/>
            <p14:sldId id="380"/>
            <p14:sldId id="386"/>
          </p14:sldIdLst>
        </p14:section>
        <p14:section name="Preliminary" id="{2154E4F4-5898-42DB-8E1C-E817ABE33122}">
          <p14:sldIdLst>
            <p14:sldId id="477"/>
            <p14:sldId id="471"/>
            <p14:sldId id="478"/>
            <p14:sldId id="4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F0000"/>
    <a:srgbClr val="C00000"/>
    <a:srgbClr val="CC0000"/>
    <a:srgbClr val="000000"/>
    <a:srgbClr val="734C3F"/>
    <a:srgbClr val="5C4033"/>
    <a:srgbClr val="964B00"/>
    <a:srgbClr val="800000"/>
    <a:srgbClr val="A64D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447" autoAdjust="0"/>
  </p:normalViewPr>
  <p:slideViewPr>
    <p:cSldViewPr snapToGrid="0">
      <p:cViewPr>
        <p:scale>
          <a:sx n="33" d="100"/>
          <a:sy n="33" d="100"/>
        </p:scale>
        <p:origin x="2356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audio1.wav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svg>
</file>

<file path=ppt/media/image22.jpe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png>
</file>

<file path=ppt/media/image35.svg>
</file>

<file path=ppt/media/image36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031DC-BFD0-4E42-8065-4A3DAE890EA2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A5264-557A-4D58-9F44-D2105044E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93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9157F-D535-5E10-0726-B7FF836C9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95E878-C43E-BD43-B549-448249ED55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2272B3-BFEF-7C34-72FB-DCB13B46AE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2B477-056C-CF14-9106-F9B3336F06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3922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382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9B6420-C80E-066D-32E1-0A28E6088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A27F2C-A13E-CDC0-774A-7880D43ECE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6C793F-6045-BC87-B2EA-A086B9A3F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A3297-87B1-FDF0-DBDC-FCB5F49362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2333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5978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970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B0E82-D812-9652-CF56-088D87E06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348D6A-7A06-39FC-27A7-CDE4401B4B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3FACDC-2A1D-5943-5CFD-B884721128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0E8FD-FCC1-A288-B83E-809D940863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82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031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76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F79E8-7179-EE3D-1750-8DEDE81AF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EF25E9-C66C-2485-E063-90C7D8A55A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AA5AF5-B3C7-6455-F0E3-52CA7A2B7A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51959-BCE1-DF9A-EDAF-AFB4B649EC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61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FA462-512C-61F7-1BBE-5FBECA870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18EA03-8300-62B8-03C6-47C78E0400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C00D8A-9184-A0C5-90FE-E13B75F0B5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B03DB-C5F9-8BBB-DF69-139E8DBB1B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788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B84B0A-183B-25DB-3B0C-DC0529C1E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4BC15C-A5FA-1253-64E6-63989F0F1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C4050F-D652-807D-EA76-E41B55219B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10D4F-571A-C46A-2891-DF5BD080C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739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9BE95-5F4F-B338-D0EC-6A0A1BFB8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F06E41-63D7-A29F-01FB-4574DBB570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BE61F2-70B3-D6F4-9F62-8C41C5D200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21D0D-9E2A-CAE0-16FC-4201D829DA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9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57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049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A4EF3-BD3B-06F5-E10D-D596DD485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AADB47-A145-2656-44C0-7627191FBB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7411DB-FA6B-776E-549B-273AD748D1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52F830-D098-14D3-4025-AD5CDBEAD7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A5264-557A-4D58-9F44-D2105044E15E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275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65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50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732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86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6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7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59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42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70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55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75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51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10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48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6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0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94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55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2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58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81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0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355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6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23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09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024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45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36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0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43843-0616-413D-9EF1-2E8207F150CE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0E4D7-82A6-4017-AFEA-647564ECA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55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65" r:id="rId3"/>
    <p:sldLayoutId id="2147483664" r:id="rId4"/>
    <p:sldLayoutId id="2147483663" r:id="rId5"/>
    <p:sldLayoutId id="2147483662" r:id="rId6"/>
    <p:sldLayoutId id="2147483661" r:id="rId7"/>
    <p:sldLayoutId id="2147483650" r:id="rId8"/>
    <p:sldLayoutId id="2147483671" r:id="rId9"/>
    <p:sldLayoutId id="2147483670" r:id="rId10"/>
    <p:sldLayoutId id="2147483669" r:id="rId11"/>
    <p:sldLayoutId id="2147483660" r:id="rId12"/>
    <p:sldLayoutId id="2147483651" r:id="rId13"/>
    <p:sldLayoutId id="2147483652" r:id="rId14"/>
    <p:sldLayoutId id="2147483653" r:id="rId15"/>
    <p:sldLayoutId id="2147483654" r:id="rId16"/>
    <p:sldLayoutId id="2147483655" r:id="rId17"/>
    <p:sldLayoutId id="2147483680" r:id="rId18"/>
    <p:sldLayoutId id="2147483679" r:id="rId19"/>
    <p:sldLayoutId id="2147483678" r:id="rId20"/>
    <p:sldLayoutId id="2147483677" r:id="rId21"/>
    <p:sldLayoutId id="2147483675" r:id="rId22"/>
    <p:sldLayoutId id="2147483674" r:id="rId23"/>
    <p:sldLayoutId id="2147483673" r:id="rId24"/>
    <p:sldLayoutId id="2147483672" r:id="rId25"/>
    <p:sldLayoutId id="2147483668" r:id="rId26"/>
    <p:sldLayoutId id="2147483667" r:id="rId27"/>
    <p:sldLayoutId id="2147483666" r:id="rId28"/>
    <p:sldLayoutId id="2147483656" r:id="rId29"/>
    <p:sldLayoutId id="2147483657" r:id="rId30"/>
    <p:sldLayoutId id="2147483658" r:id="rId31"/>
    <p:sldLayoutId id="2147483659" r:id="rId32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18.jpeg"/><Relationship Id="rId7" Type="http://schemas.openxmlformats.org/officeDocument/2006/relationships/image" Target="../media/image6.jpe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jpg"/><Relationship Id="rId11" Type="http://schemas.openxmlformats.org/officeDocument/2006/relationships/image" Target="../media/image19.jpeg"/><Relationship Id="rId5" Type="http://schemas.openxmlformats.org/officeDocument/2006/relationships/image" Target="../media/image3.png"/><Relationship Id="rId10" Type="http://schemas.openxmlformats.org/officeDocument/2006/relationships/image" Target="../media/image9.jpeg"/><Relationship Id="rId4" Type="http://schemas.openxmlformats.org/officeDocument/2006/relationships/image" Target="../media/image2.png"/><Relationship Id="rId9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18.jpeg"/><Relationship Id="rId7" Type="http://schemas.openxmlformats.org/officeDocument/2006/relationships/image" Target="../media/image6.jpe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jpg"/><Relationship Id="rId11" Type="http://schemas.openxmlformats.org/officeDocument/2006/relationships/image" Target="../media/image19.jpeg"/><Relationship Id="rId5" Type="http://schemas.openxmlformats.org/officeDocument/2006/relationships/image" Target="../media/image3.png"/><Relationship Id="rId10" Type="http://schemas.openxmlformats.org/officeDocument/2006/relationships/image" Target="../media/image9.jpeg"/><Relationship Id="rId4" Type="http://schemas.openxmlformats.org/officeDocument/2006/relationships/image" Target="../media/image2.png"/><Relationship Id="rId9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13" Type="http://schemas.openxmlformats.org/officeDocument/2006/relationships/image" Target="../media/image12.png"/><Relationship Id="rId3" Type="http://schemas.openxmlformats.org/officeDocument/2006/relationships/image" Target="../media/image26.jpeg"/><Relationship Id="rId7" Type="http://schemas.openxmlformats.org/officeDocument/2006/relationships/image" Target="../media/image28.jpe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7.jpeg"/><Relationship Id="rId11" Type="http://schemas.openxmlformats.org/officeDocument/2006/relationships/image" Target="../media/image8.jpe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jpeg"/><Relationship Id="rId14" Type="http://schemas.openxmlformats.org/officeDocument/2006/relationships/image" Target="../media/image10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13" Type="http://schemas.openxmlformats.org/officeDocument/2006/relationships/image" Target="../media/image30.png"/><Relationship Id="rId3" Type="http://schemas.openxmlformats.org/officeDocument/2006/relationships/image" Target="../media/image26.jpeg"/><Relationship Id="rId7" Type="http://schemas.openxmlformats.org/officeDocument/2006/relationships/image" Target="../media/image28.jpe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7.jpeg"/><Relationship Id="rId11" Type="http://schemas.openxmlformats.org/officeDocument/2006/relationships/image" Target="../media/image8.jpe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jpeg"/><Relationship Id="rId14" Type="http://schemas.openxmlformats.org/officeDocument/2006/relationships/image" Target="../media/image10.jp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2.jpeg"/><Relationship Id="rId11" Type="http://schemas.openxmlformats.org/officeDocument/2006/relationships/image" Target="../media/image19.jpeg"/><Relationship Id="rId5" Type="http://schemas.openxmlformats.org/officeDocument/2006/relationships/image" Target="../media/image31.jpe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sv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sv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svg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B85268-8336-5B86-0626-FE20DEF438EF}"/>
              </a:ext>
            </a:extLst>
          </p:cNvPr>
          <p:cNvSpPr txBox="1"/>
          <p:nvPr/>
        </p:nvSpPr>
        <p:spPr>
          <a:xfrm>
            <a:off x="888682" y="2915838"/>
            <a:ext cx="37794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B4D6FF-C2A6-FBB0-0FC7-5E3CE30A3EBF}"/>
              </a:ext>
            </a:extLst>
          </p:cNvPr>
          <p:cNvSpPr/>
          <p:nvPr/>
        </p:nvSpPr>
        <p:spPr>
          <a:xfrm>
            <a:off x="-14732539" y="3017110"/>
            <a:ext cx="20621450" cy="9181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894E3D-CE35-670F-CE47-D5FD49B17C33}"/>
              </a:ext>
            </a:extLst>
          </p:cNvPr>
          <p:cNvSpPr/>
          <p:nvPr/>
        </p:nvSpPr>
        <p:spPr>
          <a:xfrm>
            <a:off x="5505974" y="296822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138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10DD50-849F-0A3D-0F47-E6B2C989B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42312EE-D635-5A35-4AC3-8BBCEF2F8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9823A94-C664-F563-CBF0-CB339740B177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493C454-1100-9323-6B26-8B414F2C4E9D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CD4CC719-5E9E-9BB8-E938-F8E20C6B15DE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13E77D-12EE-D6AF-97FD-335EEDEA419C}"/>
              </a:ext>
            </a:extLst>
          </p:cNvPr>
          <p:cNvSpPr txBox="1"/>
          <p:nvPr/>
        </p:nvSpPr>
        <p:spPr>
          <a:xfrm>
            <a:off x="-5361927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5AF61D-6609-9328-9117-09CE87AC8353}"/>
              </a:ext>
            </a:extLst>
          </p:cNvPr>
          <p:cNvSpPr txBox="1"/>
          <p:nvPr/>
        </p:nvSpPr>
        <p:spPr>
          <a:xfrm>
            <a:off x="713580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1A9CEFAC-365F-E7DB-5072-60B2058050D2}"/>
              </a:ext>
            </a:extLst>
          </p:cNvPr>
          <p:cNvSpPr/>
          <p:nvPr/>
        </p:nvSpPr>
        <p:spPr>
          <a:xfrm>
            <a:off x="-3520271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C97D3CE7-9B35-F467-A23E-1E28F8905504}"/>
              </a:ext>
            </a:extLst>
          </p:cNvPr>
          <p:cNvSpPr/>
          <p:nvPr/>
        </p:nvSpPr>
        <p:spPr>
          <a:xfrm>
            <a:off x="-3520271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C4ED9F5F-D44A-358D-4AE3-654DB6238170}"/>
              </a:ext>
            </a:extLst>
          </p:cNvPr>
          <p:cNvSpPr/>
          <p:nvPr/>
        </p:nvSpPr>
        <p:spPr>
          <a:xfrm>
            <a:off x="371406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Player Agency</a:t>
            </a:r>
            <a:endParaRPr lang="en-US" sz="22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F43DAEC4-1CFA-7899-E5FF-0AEDE47C9C9C}"/>
              </a:ext>
            </a:extLst>
          </p:cNvPr>
          <p:cNvSpPr/>
          <p:nvPr/>
        </p:nvSpPr>
        <p:spPr>
          <a:xfrm>
            <a:off x="371406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A3E766-B7CB-CDC9-E590-686DE8BF6B9E}"/>
              </a:ext>
            </a:extLst>
          </p:cNvPr>
          <p:cNvSpPr txBox="1"/>
          <p:nvPr/>
        </p:nvSpPr>
        <p:spPr>
          <a:xfrm>
            <a:off x="6919744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A rich, detailed world. Uncover secrets and face challenging quests.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1E08BAE-1A11-3CE6-5BBC-4675D199C1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3326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8DC215-050B-B32D-2737-0884A36F1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533B4F3-342B-46CC-FD72-77E7E4CB4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57817C-61B1-38AB-734E-245C2A797EEC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759BED4B-FC3E-E2C0-013D-E39D6E878F28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716C822-C5F5-BF8A-B6CB-09844E6D33DC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292879-BB4E-773C-F448-915FB7A799E1}"/>
              </a:ext>
            </a:extLst>
          </p:cNvPr>
          <p:cNvSpPr txBox="1"/>
          <p:nvPr/>
        </p:nvSpPr>
        <p:spPr>
          <a:xfrm>
            <a:off x="-5361927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BE5F9B-ECAF-DB54-1110-DEF998950CF5}"/>
              </a:ext>
            </a:extLst>
          </p:cNvPr>
          <p:cNvSpPr txBox="1"/>
          <p:nvPr/>
        </p:nvSpPr>
        <p:spPr>
          <a:xfrm>
            <a:off x="-5324907" y="3919317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E11E3202-A79A-A465-E136-FD7B9A4EB15F}"/>
              </a:ext>
            </a:extLst>
          </p:cNvPr>
          <p:cNvSpPr/>
          <p:nvPr/>
        </p:nvSpPr>
        <p:spPr>
          <a:xfrm>
            <a:off x="-3520271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87ED2508-1681-6330-A8DC-56B116666630}"/>
              </a:ext>
            </a:extLst>
          </p:cNvPr>
          <p:cNvSpPr/>
          <p:nvPr/>
        </p:nvSpPr>
        <p:spPr>
          <a:xfrm>
            <a:off x="-3520271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966CE59E-074D-FC4D-A3DE-91ED989AB0EC}"/>
              </a:ext>
            </a:extLst>
          </p:cNvPr>
          <p:cNvSpPr/>
          <p:nvPr/>
        </p:nvSpPr>
        <p:spPr>
          <a:xfrm>
            <a:off x="371406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Player Agency</a:t>
            </a:r>
            <a:endParaRPr lang="en-US" sz="22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22CC215D-EDA4-3DF9-735A-041367B357D2}"/>
              </a:ext>
            </a:extLst>
          </p:cNvPr>
          <p:cNvSpPr/>
          <p:nvPr/>
        </p:nvSpPr>
        <p:spPr>
          <a:xfrm>
            <a:off x="371406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799458-8773-88CF-854C-29E229FFCBF0}"/>
              </a:ext>
            </a:extLst>
          </p:cNvPr>
          <p:cNvSpPr txBox="1"/>
          <p:nvPr/>
        </p:nvSpPr>
        <p:spPr>
          <a:xfrm>
            <a:off x="714655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A rich, detailed world. Uncover secrets and face challenging quests.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B9CC30-81BB-63AB-8238-E853653F6552}"/>
              </a:ext>
            </a:extLst>
          </p:cNvPr>
          <p:cNvSpPr txBox="1"/>
          <p:nvPr/>
        </p:nvSpPr>
        <p:spPr>
          <a:xfrm>
            <a:off x="6919744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</a:rPr>
              <a:t>PLAYER AGENCY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2487F4E-EB7C-F580-3BC4-8DAB7F8247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38048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7D28E8-DAE8-E4B6-A7FC-DCB0F3E4C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7E53F15-A179-BF5A-F308-CBBE51DF2D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3701A96-0F0D-C0E1-4681-7DD51EA3C5D2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6E24CED-2860-542D-F5A0-377DB22EA8CF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6A309A1-6513-F8CD-7AD6-B4092EF7E1E0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1C9F18-7CC9-91F5-CB22-3793C626E4C3}"/>
              </a:ext>
            </a:extLst>
          </p:cNvPr>
          <p:cNvSpPr txBox="1"/>
          <p:nvPr/>
        </p:nvSpPr>
        <p:spPr>
          <a:xfrm>
            <a:off x="-5361927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0B238C-E3BB-0EC7-1DC1-ED670848E38B}"/>
              </a:ext>
            </a:extLst>
          </p:cNvPr>
          <p:cNvSpPr txBox="1"/>
          <p:nvPr/>
        </p:nvSpPr>
        <p:spPr>
          <a:xfrm>
            <a:off x="-5324907" y="3919317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F6B3BC89-5798-3673-2914-9363572834B0}"/>
              </a:ext>
            </a:extLst>
          </p:cNvPr>
          <p:cNvSpPr/>
          <p:nvPr/>
        </p:nvSpPr>
        <p:spPr>
          <a:xfrm>
            <a:off x="-3520271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4D1AD4D2-F964-FD19-40EF-E3D5C1445FBD}"/>
              </a:ext>
            </a:extLst>
          </p:cNvPr>
          <p:cNvSpPr/>
          <p:nvPr/>
        </p:nvSpPr>
        <p:spPr>
          <a:xfrm>
            <a:off x="-3520271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590FAAD6-B503-B051-23B3-83F7E028E7C9}"/>
              </a:ext>
            </a:extLst>
          </p:cNvPr>
          <p:cNvSpPr/>
          <p:nvPr/>
        </p:nvSpPr>
        <p:spPr>
          <a:xfrm>
            <a:off x="371406" y="-165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Player Agency</a:t>
            </a:r>
            <a:endParaRPr lang="en-US" sz="22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E2A40483-1E10-FF2B-472F-6B3B99938D60}"/>
              </a:ext>
            </a:extLst>
          </p:cNvPr>
          <p:cNvSpPr/>
          <p:nvPr/>
        </p:nvSpPr>
        <p:spPr>
          <a:xfrm>
            <a:off x="371406" y="-11604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FAA3BF-B42B-05ED-EFD3-8D19A397B5EB}"/>
              </a:ext>
            </a:extLst>
          </p:cNvPr>
          <p:cNvSpPr txBox="1"/>
          <p:nvPr/>
        </p:nvSpPr>
        <p:spPr>
          <a:xfrm>
            <a:off x="-5358336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IMMERSIVE STORY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A rich, detailed world. Uncover secrets and face challenging quests.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8E166C-23ED-64EA-63A7-4E5D7C540371}"/>
              </a:ext>
            </a:extLst>
          </p:cNvPr>
          <p:cNvSpPr txBox="1"/>
          <p:nvPr/>
        </p:nvSpPr>
        <p:spPr>
          <a:xfrm>
            <a:off x="714655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</a:rPr>
              <a:t>PLAYER AGENCY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Your decisions matter. Multiple endings based on your choices.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4B2C8EE-4766-7B97-D114-753E7BE63B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56524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B325F7E-BD29-B78A-7192-0E33766DE68A}"/>
              </a:ext>
            </a:extLst>
          </p:cNvPr>
          <p:cNvGrpSpPr/>
          <p:nvPr/>
        </p:nvGrpSpPr>
        <p:grpSpPr>
          <a:xfrm>
            <a:off x="4692320" y="3612086"/>
            <a:ext cx="2001107" cy="2743931"/>
            <a:chOff x="4873482" y="3130930"/>
            <a:chExt cx="2286001" cy="3134579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CD705E8-F0F0-1805-94BF-0FC388841F62}"/>
                </a:ext>
              </a:extLst>
            </p:cNvPr>
            <p:cNvSpPr/>
            <p:nvPr/>
          </p:nvSpPr>
          <p:spPr>
            <a:xfrm rot="8526235">
              <a:off x="4873482" y="3130930"/>
              <a:ext cx="2286001" cy="3134579"/>
            </a:xfrm>
            <a:custGeom>
              <a:avLst/>
              <a:gdLst>
                <a:gd name="connsiteX0" fmla="*/ 0 w 2286001"/>
                <a:gd name="connsiteY0" fmla="*/ 0 h 3134579"/>
                <a:gd name="connsiteX1" fmla="*/ 2274198 w 2286001"/>
                <a:gd name="connsiteY1" fmla="*/ 2052270 h 3134579"/>
                <a:gd name="connsiteX2" fmla="*/ 2285999 w 2286001"/>
                <a:gd name="connsiteY2" fmla="*/ 2285978 h 3134579"/>
                <a:gd name="connsiteX3" fmla="*/ 2286001 w 2286001"/>
                <a:gd name="connsiteY3" fmla="*/ 2286000 h 3134579"/>
                <a:gd name="connsiteX4" fmla="*/ 889815 w 2286001"/>
                <a:gd name="connsiteY4" fmla="*/ 3128542 h 3134579"/>
                <a:gd name="connsiteX5" fmla="*/ 848580 w 2286001"/>
                <a:gd name="connsiteY5" fmla="*/ 3134579 h 3134579"/>
                <a:gd name="connsiteX6" fmla="*/ 873291 w 2286001"/>
                <a:gd name="connsiteY6" fmla="*/ 2965786 h 3134579"/>
                <a:gd name="connsiteX7" fmla="*/ 914401 w 2286001"/>
                <a:gd name="connsiteY7" fmla="*/ 2286000 h 3134579"/>
                <a:gd name="connsiteX8" fmla="*/ 873291 w 2286001"/>
                <a:gd name="connsiteY8" fmla="*/ 1606214 h 3134579"/>
                <a:gd name="connsiteX9" fmla="*/ 848580 w 2286001"/>
                <a:gd name="connsiteY9" fmla="*/ 1437421 h 3134579"/>
                <a:gd name="connsiteX10" fmla="*/ 848579 w 2286001"/>
                <a:gd name="connsiteY10" fmla="*/ 1437421 h 3134579"/>
                <a:gd name="connsiteX11" fmla="*/ 842542 w 2286001"/>
                <a:gd name="connsiteY11" fmla="*/ 1396186 h 3134579"/>
                <a:gd name="connsiteX12" fmla="*/ 0 w 2286001"/>
                <a:gd name="connsiteY12" fmla="*/ 0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6001" h="3134579">
                  <a:moveTo>
                    <a:pt x="0" y="0"/>
                  </a:moveTo>
                  <a:cubicBezTo>
                    <a:pt x="1183616" y="0"/>
                    <a:pt x="2157132" y="899540"/>
                    <a:pt x="2274198" y="2052270"/>
                  </a:cubicBezTo>
                  <a:lnTo>
                    <a:pt x="2285999" y="2285978"/>
                  </a:lnTo>
                  <a:lnTo>
                    <a:pt x="2286001" y="2286000"/>
                  </a:lnTo>
                  <a:cubicBezTo>
                    <a:pt x="2286001" y="2664757"/>
                    <a:pt x="1710295" y="2989729"/>
                    <a:pt x="889815" y="3128542"/>
                  </a:cubicBezTo>
                  <a:lnTo>
                    <a:pt x="848580" y="3134579"/>
                  </a:lnTo>
                  <a:lnTo>
                    <a:pt x="873291" y="2965786"/>
                  </a:lnTo>
                  <a:cubicBezTo>
                    <a:pt x="900009" y="2751042"/>
                    <a:pt x="914401" y="2522723"/>
                    <a:pt x="914401" y="2286000"/>
                  </a:cubicBezTo>
                  <a:cubicBezTo>
                    <a:pt x="914401" y="2049277"/>
                    <a:pt x="900009" y="1820958"/>
                    <a:pt x="873291" y="1606214"/>
                  </a:cubicBezTo>
                  <a:lnTo>
                    <a:pt x="848580" y="1437421"/>
                  </a:lnTo>
                  <a:lnTo>
                    <a:pt x="848579" y="1437421"/>
                  </a:lnTo>
                  <a:lnTo>
                    <a:pt x="842542" y="1396186"/>
                  </a:lnTo>
                  <a:cubicBezTo>
                    <a:pt x="703729" y="575706"/>
                    <a:pt x="378757" y="0"/>
                    <a:pt x="0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2" name="Picture 61" descr="A bug on a computer screen&#10;&#10;AI-generated content may be incorrect.">
              <a:extLst>
                <a:ext uri="{FF2B5EF4-FFF2-40B4-BE49-F238E27FC236}">
                  <a16:creationId xmlns:a16="http://schemas.microsoft.com/office/drawing/2014/main" id="{CB5627E5-EB37-5C41-494D-03B042CDF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7999" y="4124448"/>
              <a:ext cx="1012755" cy="1012755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F9F0436-5D53-A084-0D49-24588E41469B}"/>
              </a:ext>
            </a:extLst>
          </p:cNvPr>
          <p:cNvGrpSpPr/>
          <p:nvPr/>
        </p:nvGrpSpPr>
        <p:grpSpPr>
          <a:xfrm>
            <a:off x="3612991" y="2469331"/>
            <a:ext cx="2743931" cy="2001107"/>
            <a:chOff x="3640491" y="1825483"/>
            <a:chExt cx="3134579" cy="2286001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10ADE22-E4AE-6DF4-0753-42D80F06BF2E}"/>
                </a:ext>
              </a:extLst>
            </p:cNvPr>
            <p:cNvSpPr/>
            <p:nvPr/>
          </p:nvSpPr>
          <p:spPr>
            <a:xfrm rot="8526235">
              <a:off x="3640491" y="1825483"/>
              <a:ext cx="3134579" cy="2286001"/>
            </a:xfrm>
            <a:custGeom>
              <a:avLst/>
              <a:gdLst>
                <a:gd name="connsiteX0" fmla="*/ 3134579 w 3134579"/>
                <a:gd name="connsiteY0" fmla="*/ 0 h 2286001"/>
                <a:gd name="connsiteX1" fmla="*/ 1082310 w 3134579"/>
                <a:gd name="connsiteY1" fmla="*/ 2274198 h 2286001"/>
                <a:gd name="connsiteX2" fmla="*/ 848602 w 3134579"/>
                <a:gd name="connsiteY2" fmla="*/ 2285999 h 2286001"/>
                <a:gd name="connsiteX3" fmla="*/ 848579 w 3134579"/>
                <a:gd name="connsiteY3" fmla="*/ 2286001 h 2286001"/>
                <a:gd name="connsiteX4" fmla="*/ 6037 w 3134579"/>
                <a:gd name="connsiteY4" fmla="*/ 889815 h 2286001"/>
                <a:gd name="connsiteX5" fmla="*/ 0 w 3134579"/>
                <a:gd name="connsiteY5" fmla="*/ 848580 h 2286001"/>
                <a:gd name="connsiteX6" fmla="*/ 168793 w 3134579"/>
                <a:gd name="connsiteY6" fmla="*/ 873291 h 2286001"/>
                <a:gd name="connsiteX7" fmla="*/ 848579 w 3134579"/>
                <a:gd name="connsiteY7" fmla="*/ 914401 h 2286001"/>
                <a:gd name="connsiteX8" fmla="*/ 1528365 w 3134579"/>
                <a:gd name="connsiteY8" fmla="*/ 873291 h 2286001"/>
                <a:gd name="connsiteX9" fmla="*/ 1697158 w 3134579"/>
                <a:gd name="connsiteY9" fmla="*/ 848580 h 2286001"/>
                <a:gd name="connsiteX10" fmla="*/ 1697158 w 3134579"/>
                <a:gd name="connsiteY10" fmla="*/ 848579 h 2286001"/>
                <a:gd name="connsiteX11" fmla="*/ 1738393 w 3134579"/>
                <a:gd name="connsiteY11" fmla="*/ 842542 h 2286001"/>
                <a:gd name="connsiteX12" fmla="*/ 3134579 w 3134579"/>
                <a:gd name="connsiteY12" fmla="*/ 0 h 228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34579" h="2286001">
                  <a:moveTo>
                    <a:pt x="3134579" y="0"/>
                  </a:moveTo>
                  <a:cubicBezTo>
                    <a:pt x="3134579" y="1183616"/>
                    <a:pt x="2235039" y="2157132"/>
                    <a:pt x="1082310" y="2274198"/>
                  </a:cubicBezTo>
                  <a:lnTo>
                    <a:pt x="848602" y="2285999"/>
                  </a:lnTo>
                  <a:lnTo>
                    <a:pt x="848579" y="2286001"/>
                  </a:lnTo>
                  <a:cubicBezTo>
                    <a:pt x="469822" y="2286001"/>
                    <a:pt x="144851" y="1710295"/>
                    <a:pt x="6037" y="889815"/>
                  </a:cubicBezTo>
                  <a:lnTo>
                    <a:pt x="0" y="848580"/>
                  </a:lnTo>
                  <a:lnTo>
                    <a:pt x="168793" y="873291"/>
                  </a:lnTo>
                  <a:cubicBezTo>
                    <a:pt x="383537" y="900009"/>
                    <a:pt x="611856" y="914401"/>
                    <a:pt x="848579" y="914401"/>
                  </a:cubicBezTo>
                  <a:cubicBezTo>
                    <a:pt x="1085302" y="914401"/>
                    <a:pt x="1313621" y="900009"/>
                    <a:pt x="1528365" y="873291"/>
                  </a:cubicBezTo>
                  <a:lnTo>
                    <a:pt x="1697158" y="848580"/>
                  </a:lnTo>
                  <a:lnTo>
                    <a:pt x="1697158" y="848579"/>
                  </a:lnTo>
                  <a:lnTo>
                    <a:pt x="1738393" y="842542"/>
                  </a:lnTo>
                  <a:cubicBezTo>
                    <a:pt x="2558873" y="703729"/>
                    <a:pt x="3134579" y="378757"/>
                    <a:pt x="3134579" y="0"/>
                  </a:cubicBezTo>
                  <a:close/>
                </a:path>
              </a:pathLst>
            </a:custGeom>
            <a:solidFill>
              <a:srgbClr val="00153E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4" name="Picture 63" descr="A yellow and orange light bulb with gears&#10;&#10;AI-generated content may be incorrect.">
              <a:extLst>
                <a:ext uri="{FF2B5EF4-FFF2-40B4-BE49-F238E27FC236}">
                  <a16:creationId xmlns:a16="http://schemas.microsoft.com/office/drawing/2014/main" id="{4FCD5D84-3F2F-7A3E-53B1-B433B2457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3506" y="1835504"/>
              <a:ext cx="923859" cy="923859"/>
            </a:xfrm>
            <a:prstGeom prst="rect">
              <a:avLst/>
            </a:prstGeom>
          </p:spPr>
        </p:pic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5CF07FD-E27D-F4FA-4BC9-9CFFC6A95FFB}"/>
              </a:ext>
            </a:extLst>
          </p:cNvPr>
          <p:cNvGrpSpPr/>
          <p:nvPr/>
        </p:nvGrpSpPr>
        <p:grpSpPr>
          <a:xfrm>
            <a:off x="5498571" y="1390001"/>
            <a:ext cx="2001107" cy="2743931"/>
            <a:chOff x="5794518" y="592491"/>
            <a:chExt cx="2286000" cy="3134579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A0D4E7A-4039-2113-E883-19BEA101CA12}"/>
                </a:ext>
              </a:extLst>
            </p:cNvPr>
            <p:cNvSpPr/>
            <p:nvPr/>
          </p:nvSpPr>
          <p:spPr>
            <a:xfrm rot="8526235">
              <a:off x="5794518" y="592491"/>
              <a:ext cx="2286000" cy="3134579"/>
            </a:xfrm>
            <a:custGeom>
              <a:avLst/>
              <a:gdLst>
                <a:gd name="connsiteX0" fmla="*/ 0 w 2286000"/>
                <a:gd name="connsiteY0" fmla="*/ 848579 h 3134579"/>
                <a:gd name="connsiteX1" fmla="*/ 1396186 w 2286000"/>
                <a:gd name="connsiteY1" fmla="*/ 1691121 h 3134579"/>
                <a:gd name="connsiteX2" fmla="*/ 1437421 w 2286000"/>
                <a:gd name="connsiteY2" fmla="*/ 1697158 h 3134579"/>
                <a:gd name="connsiteX3" fmla="*/ 1443458 w 2286000"/>
                <a:gd name="connsiteY3" fmla="*/ 1738393 h 3134579"/>
                <a:gd name="connsiteX4" fmla="*/ 2286000 w 2286000"/>
                <a:gd name="connsiteY4" fmla="*/ 3134579 h 3134579"/>
                <a:gd name="connsiteX5" fmla="*/ 0 w 2286000"/>
                <a:gd name="connsiteY5" fmla="*/ 848579 h 3134579"/>
                <a:gd name="connsiteX6" fmla="*/ 1437422 w 2286000"/>
                <a:gd name="connsiteY6" fmla="*/ 0 h 3134579"/>
                <a:gd name="connsiteX7" fmla="*/ 1412711 w 2286000"/>
                <a:gd name="connsiteY7" fmla="*/ 168793 h 3134579"/>
                <a:gd name="connsiteX8" fmla="*/ 1371601 w 2286000"/>
                <a:gd name="connsiteY8" fmla="*/ 848579 h 3134579"/>
                <a:gd name="connsiteX9" fmla="*/ 1412711 w 2286000"/>
                <a:gd name="connsiteY9" fmla="*/ 1528365 h 3134579"/>
                <a:gd name="connsiteX10" fmla="*/ 1437422 w 2286000"/>
                <a:gd name="connsiteY10" fmla="*/ 1697158 h 3134579"/>
                <a:gd name="connsiteX11" fmla="*/ 1396187 w 2286000"/>
                <a:gd name="connsiteY11" fmla="*/ 1691121 h 3134579"/>
                <a:gd name="connsiteX12" fmla="*/ 1 w 2286000"/>
                <a:gd name="connsiteY12" fmla="*/ 848579 h 3134579"/>
                <a:gd name="connsiteX13" fmla="*/ 1396187 w 2286000"/>
                <a:gd name="connsiteY13" fmla="*/ 6037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0" h="3134579">
                  <a:moveTo>
                    <a:pt x="0" y="848579"/>
                  </a:moveTo>
                  <a:cubicBezTo>
                    <a:pt x="0" y="1227336"/>
                    <a:pt x="575706" y="1552308"/>
                    <a:pt x="1396186" y="1691121"/>
                  </a:cubicBezTo>
                  <a:lnTo>
                    <a:pt x="1437421" y="1697158"/>
                  </a:lnTo>
                  <a:lnTo>
                    <a:pt x="1443458" y="1738393"/>
                  </a:lnTo>
                  <a:cubicBezTo>
                    <a:pt x="1582272" y="2558873"/>
                    <a:pt x="1907243" y="3134579"/>
                    <a:pt x="2286000" y="3134579"/>
                  </a:cubicBezTo>
                  <a:cubicBezTo>
                    <a:pt x="1023477" y="3134579"/>
                    <a:pt x="0" y="2111102"/>
                    <a:pt x="0" y="848579"/>
                  </a:cubicBezTo>
                  <a:close/>
                  <a:moveTo>
                    <a:pt x="1437422" y="0"/>
                  </a:moveTo>
                  <a:lnTo>
                    <a:pt x="1412711" y="168793"/>
                  </a:lnTo>
                  <a:cubicBezTo>
                    <a:pt x="1385994" y="383537"/>
                    <a:pt x="1371601" y="611856"/>
                    <a:pt x="1371601" y="848579"/>
                  </a:cubicBezTo>
                  <a:cubicBezTo>
                    <a:pt x="1371601" y="1085302"/>
                    <a:pt x="1385994" y="1313621"/>
                    <a:pt x="1412711" y="1528365"/>
                  </a:cubicBezTo>
                  <a:lnTo>
                    <a:pt x="1437422" y="1697158"/>
                  </a:lnTo>
                  <a:lnTo>
                    <a:pt x="1396187" y="1691121"/>
                  </a:lnTo>
                  <a:cubicBezTo>
                    <a:pt x="575707" y="1552308"/>
                    <a:pt x="1" y="1227336"/>
                    <a:pt x="1" y="848579"/>
                  </a:cubicBezTo>
                  <a:cubicBezTo>
                    <a:pt x="1" y="469822"/>
                    <a:pt x="575707" y="144851"/>
                    <a:pt x="1396187" y="6037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6" name="Picture 65" descr="A light bulb and pencils&#10;&#10;AI-generated content may be incorrect.">
              <a:extLst>
                <a:ext uri="{FF2B5EF4-FFF2-40B4-BE49-F238E27FC236}">
                  <a16:creationId xmlns:a16="http://schemas.microsoft.com/office/drawing/2014/main" id="{E86E3E90-3B9F-19C2-F14A-6C7BF594E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46637" y="1816937"/>
              <a:ext cx="803650" cy="803650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EB232C8-6872-1C71-EC6D-6DC9E3D85C34}"/>
              </a:ext>
            </a:extLst>
          </p:cNvPr>
          <p:cNvGrpSpPr/>
          <p:nvPr/>
        </p:nvGrpSpPr>
        <p:grpSpPr>
          <a:xfrm>
            <a:off x="5835077" y="3275581"/>
            <a:ext cx="2743931" cy="2001106"/>
            <a:chOff x="6178931" y="2746518"/>
            <a:chExt cx="3134579" cy="2286000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6B72FCD-BEA9-18FA-48C7-370BABEB9555}"/>
                </a:ext>
              </a:extLst>
            </p:cNvPr>
            <p:cNvSpPr/>
            <p:nvPr/>
          </p:nvSpPr>
          <p:spPr>
            <a:xfrm rot="8526235">
              <a:off x="6178931" y="2746518"/>
              <a:ext cx="3134579" cy="2286000"/>
            </a:xfrm>
            <a:custGeom>
              <a:avLst/>
              <a:gdLst>
                <a:gd name="connsiteX0" fmla="*/ 2286000 w 3134579"/>
                <a:gd name="connsiteY0" fmla="*/ 1 h 2286000"/>
                <a:gd name="connsiteX1" fmla="*/ 3128542 w 3134579"/>
                <a:gd name="connsiteY1" fmla="*/ 1396187 h 2286000"/>
                <a:gd name="connsiteX2" fmla="*/ 3134579 w 3134579"/>
                <a:gd name="connsiteY2" fmla="*/ 1437422 h 2286000"/>
                <a:gd name="connsiteX3" fmla="*/ 2965786 w 3134579"/>
                <a:gd name="connsiteY3" fmla="*/ 1412711 h 2286000"/>
                <a:gd name="connsiteX4" fmla="*/ 2286000 w 3134579"/>
                <a:gd name="connsiteY4" fmla="*/ 1371601 h 2286000"/>
                <a:gd name="connsiteX5" fmla="*/ 1606214 w 3134579"/>
                <a:gd name="connsiteY5" fmla="*/ 1412711 h 2286000"/>
                <a:gd name="connsiteX6" fmla="*/ 1437421 w 3134579"/>
                <a:gd name="connsiteY6" fmla="*/ 1437422 h 2286000"/>
                <a:gd name="connsiteX7" fmla="*/ 1443458 w 3134579"/>
                <a:gd name="connsiteY7" fmla="*/ 1396187 h 2286000"/>
                <a:gd name="connsiteX8" fmla="*/ 2286000 w 3134579"/>
                <a:gd name="connsiteY8" fmla="*/ 1 h 2286000"/>
                <a:gd name="connsiteX9" fmla="*/ 2286000 w 3134579"/>
                <a:gd name="connsiteY9" fmla="*/ 0 h 2286000"/>
                <a:gd name="connsiteX10" fmla="*/ 1443458 w 3134579"/>
                <a:gd name="connsiteY10" fmla="*/ 1396186 h 2286000"/>
                <a:gd name="connsiteX11" fmla="*/ 1437421 w 3134579"/>
                <a:gd name="connsiteY11" fmla="*/ 1437421 h 2286000"/>
                <a:gd name="connsiteX12" fmla="*/ 1396186 w 3134579"/>
                <a:gd name="connsiteY12" fmla="*/ 1443458 h 2286000"/>
                <a:gd name="connsiteX13" fmla="*/ 0 w 3134579"/>
                <a:gd name="connsiteY13" fmla="*/ 2286000 h 2286000"/>
                <a:gd name="connsiteX14" fmla="*/ 2286000 w 3134579"/>
                <a:gd name="connsiteY1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4579" h="2286000">
                  <a:moveTo>
                    <a:pt x="2286000" y="1"/>
                  </a:moveTo>
                  <a:cubicBezTo>
                    <a:pt x="2664757" y="1"/>
                    <a:pt x="2989729" y="575707"/>
                    <a:pt x="3128542" y="1396187"/>
                  </a:cubicBezTo>
                  <a:lnTo>
                    <a:pt x="3134579" y="1437422"/>
                  </a:lnTo>
                  <a:lnTo>
                    <a:pt x="2965786" y="1412711"/>
                  </a:lnTo>
                  <a:cubicBezTo>
                    <a:pt x="2751042" y="1385994"/>
                    <a:pt x="2522723" y="1371601"/>
                    <a:pt x="2286000" y="1371601"/>
                  </a:cubicBezTo>
                  <a:cubicBezTo>
                    <a:pt x="2049277" y="1371601"/>
                    <a:pt x="1820958" y="1385994"/>
                    <a:pt x="1606214" y="1412711"/>
                  </a:cubicBezTo>
                  <a:lnTo>
                    <a:pt x="1437421" y="1437422"/>
                  </a:lnTo>
                  <a:lnTo>
                    <a:pt x="1443458" y="1396187"/>
                  </a:lnTo>
                  <a:cubicBezTo>
                    <a:pt x="1582272" y="575707"/>
                    <a:pt x="1907243" y="1"/>
                    <a:pt x="2286000" y="1"/>
                  </a:cubicBezTo>
                  <a:close/>
                  <a:moveTo>
                    <a:pt x="2286000" y="0"/>
                  </a:moveTo>
                  <a:cubicBezTo>
                    <a:pt x="1907243" y="0"/>
                    <a:pt x="1582272" y="575706"/>
                    <a:pt x="1443458" y="1396186"/>
                  </a:cubicBezTo>
                  <a:lnTo>
                    <a:pt x="1437421" y="1437421"/>
                  </a:lnTo>
                  <a:lnTo>
                    <a:pt x="1396186" y="1443458"/>
                  </a:lnTo>
                  <a:cubicBezTo>
                    <a:pt x="575706" y="1582272"/>
                    <a:pt x="0" y="190724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rgbClr val="00153E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8" name="Picture 67" descr="A computer with colorful text on the screen&#10;&#10;AI-generated content may be incorrect.">
              <a:extLst>
                <a:ext uri="{FF2B5EF4-FFF2-40B4-BE49-F238E27FC236}">
                  <a16:creationId xmlns:a16="http://schemas.microsoft.com/office/drawing/2014/main" id="{2A0420BF-BA54-1C1F-C833-FA5F316E7E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50465" y="3994532"/>
              <a:ext cx="817208" cy="817208"/>
            </a:xfrm>
            <a:prstGeom prst="rect">
              <a:avLst/>
            </a:prstGeom>
          </p:spPr>
        </p:pic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8E27C1AC-2D80-24AE-2016-8E02B01B0352}"/>
              </a:ext>
            </a:extLst>
          </p:cNvPr>
          <p:cNvSpPr txBox="1"/>
          <p:nvPr/>
        </p:nvSpPr>
        <p:spPr>
          <a:xfrm>
            <a:off x="712818" y="2817608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IDEA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CF86E21-2FC0-DD3B-BE69-40DFA4D95435}"/>
              </a:ext>
            </a:extLst>
          </p:cNvPr>
          <p:cNvSpPr txBox="1"/>
          <p:nvPr/>
        </p:nvSpPr>
        <p:spPr>
          <a:xfrm>
            <a:off x="6676322" y="2787075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DESIGN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86B21B0-9D51-A556-4699-801A3FD29367}"/>
              </a:ext>
            </a:extLst>
          </p:cNvPr>
          <p:cNvSpPr txBox="1"/>
          <p:nvPr/>
        </p:nvSpPr>
        <p:spPr>
          <a:xfrm>
            <a:off x="8134" y="4706466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DEBUGGING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3195C01-ED04-4E98-23B2-A4D5E1C0754D}"/>
              </a:ext>
            </a:extLst>
          </p:cNvPr>
          <p:cNvSpPr txBox="1"/>
          <p:nvPr/>
        </p:nvSpPr>
        <p:spPr>
          <a:xfrm>
            <a:off x="6455925" y="4670276"/>
            <a:ext cx="5168996" cy="527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Crimson Pro Bold" pitchFamily="34" charset="-122"/>
              </a:rPr>
              <a:t>CODE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3" name="Text 0">
            <a:extLst>
              <a:ext uri="{FF2B5EF4-FFF2-40B4-BE49-F238E27FC236}">
                <a16:creationId xmlns:a16="http://schemas.microsoft.com/office/drawing/2014/main" id="{D49228B2-ACD9-9BFA-4107-B4086A602609}"/>
              </a:ext>
            </a:extLst>
          </p:cNvPr>
          <p:cNvSpPr/>
          <p:nvPr/>
        </p:nvSpPr>
        <p:spPr>
          <a:xfrm>
            <a:off x="441139" y="743019"/>
            <a:ext cx="11285815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8000" b="1" dirty="0">
                <a:solidFill>
                  <a:schemeClr val="bg1"/>
                </a:solidFill>
                <a:latin typeface="Bahnschrift Condensed" panose="020B0502040204020203" pitchFamily="34" charset="0"/>
                <a:ea typeface="Crimson Pro Bold" pitchFamily="34" charset="-122"/>
              </a:rPr>
              <a:t>FROM CONCPET TO CODE</a:t>
            </a:r>
            <a:endParaRPr lang="en-US" sz="8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05634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3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3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6" grpId="0"/>
      <p:bldP spid="79" grpId="0"/>
      <p:bldP spid="8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503386">
            <a:off x="2031578" y="2132027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854BDF6-FBB2-4286-A98D-5D888E23C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 rot="540000">
            <a:off x="2490082" y="2090813"/>
            <a:ext cx="538932" cy="544785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46A2875D-693D-9167-4684-F2CD64CF4179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8AD09D3-F5DA-601A-10ED-3B6E4D9EE43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0" b="12490"/>
          <a:stretch/>
        </p:blipFill>
        <p:spPr>
          <a:xfrm rot="503386">
            <a:off x="2100105" y="2942354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503386">
            <a:off x="2888752" y="2407942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samia_672</a:t>
            </a:r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5858618" y="215723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75A986-4C0F-8C13-87AD-0EFFB2B6762F}"/>
              </a:ext>
            </a:extLst>
          </p:cNvPr>
          <p:cNvSpPr txBox="1"/>
          <p:nvPr/>
        </p:nvSpPr>
        <p:spPr>
          <a:xfrm>
            <a:off x="6133265" y="1681371"/>
            <a:ext cx="887475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1BCFB459-9B6A-43CA-870E-24A675D56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71837" y="325689"/>
            <a:ext cx="1232787" cy="124617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2EFA06E1-3F72-D4FE-380A-E4A1E9BD5AD8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9DF8ED05-675E-967B-3890-9D27ED0DECDA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9A57DC60-118E-3F3D-2944-AF8C89469A18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A4B656-171F-F229-2D0A-A265562EABF8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46BFDEB-9961-F4F5-C552-51AEEDBC9AE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98069DF3-6397-E58F-9063-CA8292BC3E5D}"/>
              </a:ext>
            </a:extLst>
          </p:cNvPr>
          <p:cNvSpPr>
            <a:spLocks noChangeAspect="1"/>
          </p:cNvSpPr>
          <p:nvPr/>
        </p:nvSpPr>
        <p:spPr>
          <a:xfrm rot="2707131">
            <a:off x="91635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7F2A22-4761-0BBF-D155-865FD5CD7C1D}"/>
              </a:ext>
            </a:extLst>
          </p:cNvPr>
          <p:cNvSpPr txBox="1"/>
          <p:nvPr/>
        </p:nvSpPr>
        <p:spPr>
          <a:xfrm>
            <a:off x="9230839" y="1540797"/>
            <a:ext cx="1051531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sz="2000" b="1" dirty="0">
              <a:solidFill>
                <a:schemeClr val="bg1"/>
              </a:solidFill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10E3F7E-8D5D-1821-29BD-25274DA9FA1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55183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1AC4CD4-D420-9795-08AE-4C7F82669BF0}"/>
              </a:ext>
            </a:extLst>
          </p:cNvPr>
          <p:cNvSpPr txBox="1"/>
          <p:nvPr/>
        </p:nvSpPr>
        <p:spPr>
          <a:xfrm>
            <a:off x="7757506" y="1534978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6F0659D7-6472-49ED-7123-C7CA70059732}"/>
              </a:ext>
            </a:extLst>
          </p:cNvPr>
          <p:cNvSpPr>
            <a:spLocks noChangeAspect="1"/>
          </p:cNvSpPr>
          <p:nvPr/>
        </p:nvSpPr>
        <p:spPr>
          <a:xfrm rot="2707131">
            <a:off x="7690243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19AE745-9B70-89F3-5851-37C1EEF934A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AF27BDD-72A0-D0A7-4348-853B7143AF3E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F0279E7C-F09E-8489-1656-A2EEEFD65E55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17340A-4EF5-4A80-F3DC-1CC80B44AABD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2F5178-82F1-5EB1-7338-5B1795B723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7836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070111-E9D2-82DE-2263-C313F4B710E0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SAMIA ZAMAN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5049AA-6877-874E-D6FE-51554199DBA6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samia.zaman.251@northsouth.edu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0" name="Picture 9" descr="A black and white cat logo&#10;&#10;AI-generated content may be incorrect.">
            <a:extLst>
              <a:ext uri="{FF2B5EF4-FFF2-40B4-BE49-F238E27FC236}">
                <a16:creationId xmlns:a16="http://schemas.microsoft.com/office/drawing/2014/main" id="{9910F3C0-EE16-FFCD-B155-2909E868EFA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7" name="Picture 16" descr="A logo in a circle&#10;&#10;AI-generated content may be incorrect.">
            <a:extLst>
              <a:ext uri="{FF2B5EF4-FFF2-40B4-BE49-F238E27FC236}">
                <a16:creationId xmlns:a16="http://schemas.microsoft.com/office/drawing/2014/main" id="{63072B3B-1460-EBD7-1A9B-8C37A3ABF8BD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4716F99-1BE6-7D74-4B50-C039A34290C4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samiazaman56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28571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21400822">
            <a:off x="2035760" y="2131598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E3A848E-E458-4B9E-A52F-B72711F982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" t="39029" r="15075" b="874"/>
          <a:stretch/>
        </p:blipFill>
        <p:spPr>
          <a:xfrm rot="21420000">
            <a:off x="2066320" y="2403752"/>
            <a:ext cx="542752" cy="548640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8AD09D3-F5DA-601A-10ED-3B6E4D9EE43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1" t="39182" r="13675" b="-3"/>
          <a:stretch/>
        </p:blipFill>
        <p:spPr>
          <a:xfrm rot="21400822">
            <a:off x="2145845" y="2941306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28575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21400822">
            <a:off x="2405601" y="2443435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sunnah_75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7323625" y="261227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1C95A25-E3E9-4BD4-998C-272BC08A0A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430196" y="364472"/>
            <a:ext cx="1246083" cy="125961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5925895C-C181-4C8F-8466-9E4C448AE26A}"/>
              </a:ext>
            </a:extLst>
          </p:cNvPr>
          <p:cNvSpPr txBox="1"/>
          <p:nvPr/>
        </p:nvSpPr>
        <p:spPr>
          <a:xfrm>
            <a:off x="7527472" y="1684737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2836E933-F806-B8E0-E484-A332A6A91961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46FE6614-2DA2-7FF0-E0BE-9911129F554C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654C64B7-8B37-2CC1-198A-D96B935D2D35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E8CFFA20-92D4-C4EA-25E9-7798D743B993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7254ACE5-D0B2-FDF5-20DA-8BDB622E1730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2C480A-9C88-8172-4EA7-9A276C8723C9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965F581-C7B3-3FB2-F028-069F4F23048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3E604BAA-A85A-ACF6-6082-CC1F5C720121}"/>
              </a:ext>
            </a:extLst>
          </p:cNvPr>
          <p:cNvSpPr>
            <a:spLocks noChangeAspect="1"/>
          </p:cNvSpPr>
          <p:nvPr/>
        </p:nvSpPr>
        <p:spPr>
          <a:xfrm rot="2707131">
            <a:off x="91127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153F33-FBCB-6811-B740-9BF3461E6C40}"/>
              </a:ext>
            </a:extLst>
          </p:cNvPr>
          <p:cNvSpPr txBox="1"/>
          <p:nvPr/>
        </p:nvSpPr>
        <p:spPr>
          <a:xfrm>
            <a:off x="9180039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1A576B-3B94-D775-2970-AFD639921BD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00176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C6F65EB-FE68-E6F3-9B5F-9E208F79736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D17287E-59D8-5C85-5D40-C211AE4D8F2F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A710F9E1-1C89-FEFE-A38D-0759A76C8DA0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A7A41F1D-0624-3EA0-1576-D75E8DFCE065}"/>
              </a:ext>
            </a:extLst>
          </p:cNvPr>
          <p:cNvSpPr>
            <a:spLocks noChangeAspect="1"/>
          </p:cNvSpPr>
          <p:nvPr/>
        </p:nvSpPr>
        <p:spPr>
          <a:xfrm rot="2707131">
            <a:off x="5811575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54918F-0428-505F-B191-AE7068FE42E7}"/>
              </a:ext>
            </a:extLst>
          </p:cNvPr>
          <p:cNvSpPr txBox="1"/>
          <p:nvPr/>
        </p:nvSpPr>
        <p:spPr>
          <a:xfrm>
            <a:off x="5960866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Siam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A2A2356-F7D1-EA75-5825-77E332216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10183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87F8E4-5B7B-A825-AA5E-ACB48AFD6946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8F8B8D-7276-FF83-AA84-F03FE7995521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AUDHIRA MUNTAHA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B2BEE0-D057-ACA8-8BBD-77BC95454E8A}"/>
              </a:ext>
            </a:extLst>
          </p:cNvPr>
          <p:cNvSpPr txBox="1"/>
          <p:nvPr/>
        </p:nvSpPr>
        <p:spPr>
          <a:xfrm>
            <a:off x="72087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Audhira.muntaha.251@northsouth.edu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Picture 6" descr="A logo in a circle&#10;&#10;AI-generated content may be incorrect.">
            <a:extLst>
              <a:ext uri="{FF2B5EF4-FFF2-40B4-BE49-F238E27FC236}">
                <a16:creationId xmlns:a16="http://schemas.microsoft.com/office/drawing/2014/main" id="{F4E37CA8-FCCA-2FC8-CFAB-ED37783292A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86E065-151B-0789-E611-FC98736FD6C0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audhira251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1" name="Picture 10" descr="A black and white cat logo&#10;&#10;AI-generated content may be incorrect.">
            <a:extLst>
              <a:ext uri="{FF2B5EF4-FFF2-40B4-BE49-F238E27FC236}">
                <a16:creationId xmlns:a16="http://schemas.microsoft.com/office/drawing/2014/main" id="{BCEA131B-5110-BC21-220C-27EA8009ADA0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64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102530" y="2060535"/>
            <a:ext cx="0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24B401-3AE2-211E-354F-B6CDE35B3316}"/>
              </a:ext>
            </a:extLst>
          </p:cNvPr>
          <p:cNvSpPr/>
          <p:nvPr/>
        </p:nvSpPr>
        <p:spPr>
          <a:xfrm>
            <a:off x="5491121" y="189178"/>
            <a:ext cx="1185333" cy="42968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1790763" y="3449025"/>
            <a:ext cx="8607269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DISCOVER</a:t>
            </a:r>
          </a:p>
          <a:p>
            <a:pPr algn="ctr"/>
            <a:r>
              <a:rPr lang="en-US" sz="72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SHADOWS OF THE FORSAKEN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A5F09D5E-D6CA-89D1-87F1-61EA5A40619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2667" y="654618"/>
            <a:ext cx="2846208" cy="2811833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2329290" y="436080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4C57B7-C78A-68BA-78D5-AABB322545CF}"/>
              </a:ext>
            </a:extLst>
          </p:cNvPr>
          <p:cNvSpPr/>
          <p:nvPr/>
        </p:nvSpPr>
        <p:spPr>
          <a:xfrm>
            <a:off x="5816110" y="-71795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3955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102530" y="2060535"/>
            <a:ext cx="0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24B401-3AE2-211E-354F-B6CDE35B3316}"/>
              </a:ext>
            </a:extLst>
          </p:cNvPr>
          <p:cNvSpPr/>
          <p:nvPr/>
        </p:nvSpPr>
        <p:spPr>
          <a:xfrm>
            <a:off x="5491121" y="534865"/>
            <a:ext cx="1185333" cy="42968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5831123" y="436080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4C57B7-C78A-68BA-78D5-AABB322545CF}"/>
              </a:ext>
            </a:extLst>
          </p:cNvPr>
          <p:cNvSpPr/>
          <p:nvPr/>
        </p:nvSpPr>
        <p:spPr>
          <a:xfrm>
            <a:off x="5816110" y="-71795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00B1EF-CD2B-42BE-CFE0-8C6156523406}"/>
              </a:ext>
            </a:extLst>
          </p:cNvPr>
          <p:cNvSpPr txBox="1"/>
          <p:nvPr/>
        </p:nvSpPr>
        <p:spPr>
          <a:xfrm>
            <a:off x="2794446" y="2508418"/>
            <a:ext cx="664265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DISCOVER</a:t>
            </a:r>
          </a:p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SHADOWS OF THE FORSAKEN</a:t>
            </a:r>
          </a:p>
        </p:txBody>
      </p:sp>
      <p:pic>
        <p:nvPicPr>
          <p:cNvPr id="7" name="Graphic 6" descr="Lightbulb and gear with solid fill">
            <a:extLst>
              <a:ext uri="{FF2B5EF4-FFF2-40B4-BE49-F238E27FC236}">
                <a16:creationId xmlns:a16="http://schemas.microsoft.com/office/drawing/2014/main" id="{1511A5E3-B711-3CBE-2C6A-07FB32E2C33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6034" y="151742"/>
            <a:ext cx="2380890" cy="235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95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102530" y="4579368"/>
            <a:ext cx="0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24B401-3AE2-211E-354F-B6CDE35B3316}"/>
              </a:ext>
            </a:extLst>
          </p:cNvPr>
          <p:cNvSpPr/>
          <p:nvPr/>
        </p:nvSpPr>
        <p:spPr>
          <a:xfrm>
            <a:off x="5491121" y="534865"/>
            <a:ext cx="1185333" cy="42968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5831123" y="436080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4C57B7-C78A-68BA-78D5-AABB322545CF}"/>
              </a:ext>
            </a:extLst>
          </p:cNvPr>
          <p:cNvSpPr/>
          <p:nvPr/>
        </p:nvSpPr>
        <p:spPr>
          <a:xfrm>
            <a:off x="5816110" y="-71795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Lightbulb and gear with solid fill">
            <a:extLst>
              <a:ext uri="{FF2B5EF4-FFF2-40B4-BE49-F238E27FC236}">
                <a16:creationId xmlns:a16="http://schemas.microsoft.com/office/drawing/2014/main" id="{77AD3B2C-91AF-7C40-B08C-D0B86B4BE9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6034" y="151742"/>
            <a:ext cx="2380890" cy="2352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7626F6-2528-6CB4-10E8-626E51A347A4}"/>
              </a:ext>
            </a:extLst>
          </p:cNvPr>
          <p:cNvSpPr txBox="1"/>
          <p:nvPr/>
        </p:nvSpPr>
        <p:spPr>
          <a:xfrm>
            <a:off x="2794446" y="2508418"/>
            <a:ext cx="664265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DISCOVER</a:t>
            </a:r>
          </a:p>
          <a:p>
            <a:pPr algn="ctr"/>
            <a:r>
              <a:rPr lang="en-US" sz="5400" dirty="0">
                <a:solidFill>
                  <a:srgbClr val="FFFFFF"/>
                </a:solidFill>
                <a:latin typeface="Bahnschrift Condensed" panose="020B0502040204020203" pitchFamily="34" charset="0"/>
                <a:cs typeface="Calibri"/>
              </a:rPr>
              <a:t>SHADOWS OF THE FORSAKEN</a:t>
            </a:r>
          </a:p>
        </p:txBody>
      </p:sp>
    </p:spTree>
    <p:extLst>
      <p:ext uri="{BB962C8B-B14F-4D97-AF65-F5344CB8AC3E}">
        <p14:creationId xmlns:p14="http://schemas.microsoft.com/office/powerpoint/2010/main" val="3902707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2779206" y="2932531"/>
            <a:ext cx="66426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UNRAVELING MYSTERY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>
            <a:off x="6096180" y="-23112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830488" y="221503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flipH="1">
            <a:off x="9609424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 rot="5400000">
            <a:off x="9118131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2516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B85268-8336-5B86-0626-FE20DEF438EF}"/>
              </a:ext>
            </a:extLst>
          </p:cNvPr>
          <p:cNvSpPr txBox="1"/>
          <p:nvPr/>
        </p:nvSpPr>
        <p:spPr>
          <a:xfrm>
            <a:off x="4698682" y="2915838"/>
            <a:ext cx="37794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B4D6FF-C2A6-FBB0-0FC7-5E3CE30A3EBF}"/>
              </a:ext>
            </a:extLst>
          </p:cNvPr>
          <p:cNvSpPr/>
          <p:nvPr/>
        </p:nvSpPr>
        <p:spPr>
          <a:xfrm>
            <a:off x="-16241768" y="3043871"/>
            <a:ext cx="20621450" cy="9181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894E3D-CE35-670F-CE47-D5FD49B17C33}"/>
              </a:ext>
            </a:extLst>
          </p:cNvPr>
          <p:cNvSpPr/>
          <p:nvPr/>
        </p:nvSpPr>
        <p:spPr>
          <a:xfrm>
            <a:off x="3688897" y="295029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332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459BCF-7D7E-CADD-F28D-E9B974979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086CEF1-1191-59E4-882B-CC4AF281075A}"/>
              </a:ext>
            </a:extLst>
          </p:cNvPr>
          <p:cNvSpPr txBox="1"/>
          <p:nvPr/>
        </p:nvSpPr>
        <p:spPr>
          <a:xfrm>
            <a:off x="608532" y="2631448"/>
            <a:ext cx="10992550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UNRAVELING MYSTERY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C14636E-668A-4747-D286-109F71B63BEB}"/>
              </a:ext>
            </a:extLst>
          </p:cNvPr>
          <p:cNvCxnSpPr/>
          <p:nvPr/>
        </p:nvCxnSpPr>
        <p:spPr>
          <a:xfrm>
            <a:off x="6096180" y="-2810914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FE4BF9E6-D2C5-E673-6856-17907D6FE2A2}"/>
              </a:ext>
            </a:extLst>
          </p:cNvPr>
          <p:cNvSpPr/>
          <p:nvPr/>
        </p:nvSpPr>
        <p:spPr>
          <a:xfrm>
            <a:off x="5830488" y="-57277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D8AEA3D-E1F8-A7CD-CD5A-3AFF169C41CF}"/>
              </a:ext>
            </a:extLst>
          </p:cNvPr>
          <p:cNvCxnSpPr/>
          <p:nvPr/>
        </p:nvCxnSpPr>
        <p:spPr>
          <a:xfrm flipH="1">
            <a:off x="12720611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51E60E6-99F8-3FE6-D887-ADD95B46E3BE}"/>
              </a:ext>
            </a:extLst>
          </p:cNvPr>
          <p:cNvSpPr/>
          <p:nvPr/>
        </p:nvSpPr>
        <p:spPr>
          <a:xfrm rot="5400000">
            <a:off x="12229318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993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D18E07-D3EB-87B4-F2E0-FC01DB574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7742A528-B5BC-48B8-92DE-9C2B44451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orbidden Forest by a lake with fireflies">
            <a:extLst>
              <a:ext uri="{FF2B5EF4-FFF2-40B4-BE49-F238E27FC236}">
                <a16:creationId xmlns:a16="http://schemas.microsoft.com/office/drawing/2014/main" id="{D7DF90C0-9450-F992-DF92-2C9F99E77C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1" t="-1246" r="12027" b="1248"/>
          <a:stretch/>
        </p:blipFill>
        <p:spPr bwMode="auto">
          <a:xfrm>
            <a:off x="1366347" y="433410"/>
            <a:ext cx="9459306" cy="5854700"/>
          </a:xfrm>
          <a:custGeom>
            <a:avLst/>
            <a:gdLst/>
            <a:ahLst/>
            <a:cxnLst/>
            <a:rect l="l" t="t" r="r" b="b"/>
            <a:pathLst>
              <a:path w="8500451" h="5783926">
                <a:moveTo>
                  <a:pt x="4814568" y="604"/>
                </a:moveTo>
                <a:cubicBezTo>
                  <a:pt x="5041344" y="3294"/>
                  <a:pt x="5267019" y="14348"/>
                  <a:pt x="5493575" y="21000"/>
                </a:cubicBezTo>
                <a:cubicBezTo>
                  <a:pt x="5987120" y="36130"/>
                  <a:pt x="6483273" y="35607"/>
                  <a:pt x="6977859" y="46564"/>
                </a:cubicBezTo>
                <a:cubicBezTo>
                  <a:pt x="7286195" y="53346"/>
                  <a:pt x="7590877" y="77867"/>
                  <a:pt x="7880953" y="154038"/>
                </a:cubicBezTo>
                <a:cubicBezTo>
                  <a:pt x="7921646" y="164993"/>
                  <a:pt x="7967557" y="167081"/>
                  <a:pt x="7998861" y="193166"/>
                </a:cubicBezTo>
                <a:cubicBezTo>
                  <a:pt x="8033815" y="222382"/>
                  <a:pt x="8019729" y="265163"/>
                  <a:pt x="7968600" y="273511"/>
                </a:cubicBezTo>
                <a:cubicBezTo>
                  <a:pt x="7903386" y="284466"/>
                  <a:pt x="7836607" y="287597"/>
                  <a:pt x="7764609" y="294901"/>
                </a:cubicBezTo>
                <a:cubicBezTo>
                  <a:pt x="7792260" y="335073"/>
                  <a:pt x="7859040" y="304814"/>
                  <a:pt x="7876257" y="354899"/>
                </a:cubicBezTo>
                <a:cubicBezTo>
                  <a:pt x="7799043" y="389332"/>
                  <a:pt x="7705656" y="366898"/>
                  <a:pt x="7631049" y="400810"/>
                </a:cubicBezTo>
                <a:cubicBezTo>
                  <a:pt x="7633137" y="424287"/>
                  <a:pt x="7649831" y="426374"/>
                  <a:pt x="7663396" y="432635"/>
                </a:cubicBezTo>
                <a:cubicBezTo>
                  <a:pt x="7676961" y="438373"/>
                  <a:pt x="7710871" y="430026"/>
                  <a:pt x="7696264" y="462894"/>
                </a:cubicBezTo>
                <a:cubicBezTo>
                  <a:pt x="7541315" y="482719"/>
                  <a:pt x="7393147" y="550021"/>
                  <a:pt x="7229849" y="540630"/>
                </a:cubicBezTo>
                <a:cubicBezTo>
                  <a:pt x="7431755" y="558890"/>
                  <a:pt x="7602355" y="633496"/>
                  <a:pt x="7780782" y="683059"/>
                </a:cubicBezTo>
                <a:cubicBezTo>
                  <a:pt x="7773479" y="741491"/>
                  <a:pt x="7701483" y="718014"/>
                  <a:pt x="7680613" y="759751"/>
                </a:cubicBezTo>
                <a:cubicBezTo>
                  <a:pt x="7794869" y="788967"/>
                  <a:pt x="7904429" y="823401"/>
                  <a:pt x="7998861" y="880789"/>
                </a:cubicBezTo>
                <a:cubicBezTo>
                  <a:pt x="8083901" y="932439"/>
                  <a:pt x="8164765" y="989306"/>
                  <a:pt x="8257111" y="1031566"/>
                </a:cubicBezTo>
                <a:cubicBezTo>
                  <a:pt x="8354150" y="1075912"/>
                  <a:pt x="8413103" y="1132779"/>
                  <a:pt x="8402148" y="1229819"/>
                </a:cubicBezTo>
                <a:cubicBezTo>
                  <a:pt x="8397452" y="1269468"/>
                  <a:pt x="8409973" y="1302859"/>
                  <a:pt x="8453275" y="1318510"/>
                </a:cubicBezTo>
                <a:cubicBezTo>
                  <a:pt x="8507013" y="1337814"/>
                  <a:pt x="8501275" y="1367029"/>
                  <a:pt x="8499187" y="1411897"/>
                </a:cubicBezTo>
                <a:cubicBezTo>
                  <a:pt x="8496056" y="1465634"/>
                  <a:pt x="8468406" y="1486504"/>
                  <a:pt x="8419885" y="1504764"/>
                </a:cubicBezTo>
                <a:cubicBezTo>
                  <a:pt x="8350497" y="1530327"/>
                  <a:pt x="8349975" y="1569978"/>
                  <a:pt x="8368237" y="1617454"/>
                </a:cubicBezTo>
                <a:cubicBezTo>
                  <a:pt x="8378149" y="1643540"/>
                  <a:pt x="8393278" y="1664409"/>
                  <a:pt x="8415713" y="1683712"/>
                </a:cubicBezTo>
                <a:cubicBezTo>
                  <a:pt x="8493448" y="1751014"/>
                  <a:pt x="8492927" y="1752056"/>
                  <a:pt x="8416755" y="1831880"/>
                </a:cubicBezTo>
                <a:cubicBezTo>
                  <a:pt x="8396408" y="1853269"/>
                  <a:pt x="8374496" y="1867356"/>
                  <a:pt x="8383888" y="1901790"/>
                </a:cubicBezTo>
                <a:cubicBezTo>
                  <a:pt x="8415713" y="2016046"/>
                  <a:pt x="8411538" y="2016046"/>
                  <a:pt x="8283717" y="2053609"/>
                </a:cubicBezTo>
                <a:cubicBezTo>
                  <a:pt x="8254501" y="2062479"/>
                  <a:pt x="8215373" y="2054653"/>
                  <a:pt x="8198678" y="2087521"/>
                </a:cubicBezTo>
                <a:cubicBezTo>
                  <a:pt x="8209113" y="2111521"/>
                  <a:pt x="8184591" y="2690625"/>
                  <a:pt x="8207547" y="2700017"/>
                </a:cubicBezTo>
                <a:cubicBezTo>
                  <a:pt x="8387017" y="2773578"/>
                  <a:pt x="8409451" y="2860184"/>
                  <a:pt x="8269632" y="2996352"/>
                </a:cubicBezTo>
                <a:cubicBezTo>
                  <a:pt x="8175722" y="3087653"/>
                  <a:pt x="8186677" y="3236864"/>
                  <a:pt x="8225807" y="3330251"/>
                </a:cubicBezTo>
                <a:cubicBezTo>
                  <a:pt x="8373452" y="3371467"/>
                  <a:pt x="8341107" y="3481027"/>
                  <a:pt x="8370845" y="3577023"/>
                </a:cubicBezTo>
                <a:cubicBezTo>
                  <a:pt x="8392757" y="3649020"/>
                  <a:pt x="8306673" y="3639107"/>
                  <a:pt x="8310847" y="3671976"/>
                </a:cubicBezTo>
                <a:cubicBezTo>
                  <a:pt x="8365105" y="3711626"/>
                  <a:pt x="8437624" y="3724148"/>
                  <a:pt x="8479884" y="3778406"/>
                </a:cubicBezTo>
                <a:cubicBezTo>
                  <a:pt x="8403713" y="3818056"/>
                  <a:pt x="8365105" y="3873880"/>
                  <a:pt x="8322845" y="3929703"/>
                </a:cubicBezTo>
                <a:cubicBezTo>
                  <a:pt x="8254501" y="4020482"/>
                  <a:pt x="8161635" y="4097174"/>
                  <a:pt x="8063031" y="4166563"/>
                </a:cubicBezTo>
                <a:cubicBezTo>
                  <a:pt x="8012947" y="4649674"/>
                  <a:pt x="7851215" y="5156783"/>
                  <a:pt x="7833475" y="5181825"/>
                </a:cubicBezTo>
                <a:cubicBezTo>
                  <a:pt x="7760436" y="5174520"/>
                  <a:pt x="7618528" y="5466682"/>
                  <a:pt x="7495403" y="5493812"/>
                </a:cubicBezTo>
                <a:cubicBezTo>
                  <a:pt x="7366017" y="5523550"/>
                  <a:pt x="5441925" y="5797973"/>
                  <a:pt x="5148199" y="5783364"/>
                </a:cubicBezTo>
                <a:cubicBezTo>
                  <a:pt x="3551743" y="5705628"/>
                  <a:pt x="3505310" y="5598155"/>
                  <a:pt x="3505310" y="5598155"/>
                </a:cubicBezTo>
                <a:cubicBezTo>
                  <a:pt x="3505310" y="5598155"/>
                  <a:pt x="3596089" y="5571548"/>
                  <a:pt x="3675390" y="5541287"/>
                </a:cubicBezTo>
                <a:cubicBezTo>
                  <a:pt x="3627392" y="5542853"/>
                  <a:pt x="3579395" y="5543896"/>
                  <a:pt x="3531919" y="5542331"/>
                </a:cubicBezTo>
                <a:cubicBezTo>
                  <a:pt x="3164108" y="5531375"/>
                  <a:pt x="3500093" y="5511028"/>
                  <a:pt x="3138022" y="5469291"/>
                </a:cubicBezTo>
                <a:cubicBezTo>
                  <a:pt x="2527092" y="5398860"/>
                  <a:pt x="2618913" y="5380598"/>
                  <a:pt x="2058068" y="5181825"/>
                </a:cubicBezTo>
                <a:cubicBezTo>
                  <a:pt x="2008504" y="5164086"/>
                  <a:pt x="1660519" y="5056613"/>
                  <a:pt x="1447659" y="5044613"/>
                </a:cubicBezTo>
                <a:cubicBezTo>
                  <a:pt x="1391313" y="5041483"/>
                  <a:pt x="1329751" y="5042527"/>
                  <a:pt x="1281230" y="4977311"/>
                </a:cubicBezTo>
                <a:cubicBezTo>
                  <a:pt x="1429920" y="4979399"/>
                  <a:pt x="1557741" y="4979399"/>
                  <a:pt x="1696518" y="4945487"/>
                </a:cubicBezTo>
                <a:cubicBezTo>
                  <a:pt x="1622434" y="4898532"/>
                  <a:pt x="1537394" y="4938705"/>
                  <a:pt x="1478440" y="4905836"/>
                </a:cubicBezTo>
                <a:cubicBezTo>
                  <a:pt x="1423138" y="4875577"/>
                  <a:pt x="1375140" y="4871404"/>
                  <a:pt x="1318795" y="4919401"/>
                </a:cubicBezTo>
                <a:cubicBezTo>
                  <a:pt x="1289578" y="4944443"/>
                  <a:pt x="1237928" y="4939747"/>
                  <a:pt x="1208190" y="4925140"/>
                </a:cubicBezTo>
                <a:cubicBezTo>
                  <a:pt x="1049066" y="4846360"/>
                  <a:pt x="1052718" y="4847404"/>
                  <a:pt x="875857" y="4867751"/>
                </a:cubicBezTo>
                <a:cubicBezTo>
                  <a:pt x="763166" y="4880272"/>
                  <a:pt x="648388" y="4902706"/>
                  <a:pt x="545088" y="4889141"/>
                </a:cubicBezTo>
                <a:cubicBezTo>
                  <a:pt x="532045" y="4859403"/>
                  <a:pt x="543522" y="4845839"/>
                  <a:pt x="558131" y="4841666"/>
                </a:cubicBezTo>
                <a:cubicBezTo>
                  <a:pt x="796034" y="4776973"/>
                  <a:pt x="840379" y="4702889"/>
                  <a:pt x="1081413" y="4662717"/>
                </a:cubicBezTo>
                <a:cubicBezTo>
                  <a:pt x="1099151" y="4617327"/>
                  <a:pt x="1011503" y="4609500"/>
                  <a:pt x="1052718" y="4564633"/>
                </a:cubicBezTo>
                <a:cubicBezTo>
                  <a:pt x="1127846" y="4529678"/>
                  <a:pt x="1216016" y="4570894"/>
                  <a:pt x="1290622" y="4525505"/>
                </a:cubicBezTo>
                <a:cubicBezTo>
                  <a:pt x="1277579" y="4493158"/>
                  <a:pt x="1214972" y="4516636"/>
                  <a:pt x="1217581" y="4482202"/>
                </a:cubicBezTo>
                <a:cubicBezTo>
                  <a:pt x="1220712" y="4442552"/>
                  <a:pt x="1264536" y="4448813"/>
                  <a:pt x="1294796" y="4451421"/>
                </a:cubicBezTo>
                <a:cubicBezTo>
                  <a:pt x="1441398" y="4464985"/>
                  <a:pt x="1568696" y="4390902"/>
                  <a:pt x="1709040" y="4365860"/>
                </a:cubicBezTo>
                <a:cubicBezTo>
                  <a:pt x="1559306" y="4303253"/>
                  <a:pt x="686474" y="4353338"/>
                  <a:pt x="530479" y="4334034"/>
                </a:cubicBezTo>
                <a:cubicBezTo>
                  <a:pt x="367182" y="4314210"/>
                  <a:pt x="107367" y="4261516"/>
                  <a:pt x="174146" y="4244821"/>
                </a:cubicBezTo>
                <a:cubicBezTo>
                  <a:pt x="249796" y="4225518"/>
                  <a:pt x="519524" y="3996484"/>
                  <a:pt x="596216" y="3986050"/>
                </a:cubicBezTo>
                <a:cubicBezTo>
                  <a:pt x="685430" y="3974050"/>
                  <a:pt x="703169" y="3957876"/>
                  <a:pt x="820554" y="3875967"/>
                </a:cubicBezTo>
                <a:cubicBezTo>
                  <a:pt x="897769" y="3822230"/>
                  <a:pt x="576391" y="3939094"/>
                  <a:pt x="451179" y="3901009"/>
                </a:cubicBezTo>
                <a:cubicBezTo>
                  <a:pt x="405268" y="3886923"/>
                  <a:pt x="729255" y="3738233"/>
                  <a:pt x="729255" y="3711105"/>
                </a:cubicBezTo>
                <a:cubicBezTo>
                  <a:pt x="729255" y="3682409"/>
                  <a:pt x="700038" y="3676150"/>
                  <a:pt x="672387" y="3676150"/>
                </a:cubicBezTo>
                <a:cubicBezTo>
                  <a:pt x="610824" y="3676150"/>
                  <a:pt x="629606" y="3651106"/>
                  <a:pt x="568043" y="3652673"/>
                </a:cubicBezTo>
                <a:cubicBezTo>
                  <a:pt x="748558" y="3580154"/>
                  <a:pt x="860205" y="3599458"/>
                  <a:pt x="1038632" y="3533198"/>
                </a:cubicBezTo>
                <a:cubicBezTo>
                  <a:pt x="1125760" y="3500852"/>
                  <a:pt x="817425" y="3393378"/>
                  <a:pt x="907160" y="3365206"/>
                </a:cubicBezTo>
                <a:cubicBezTo>
                  <a:pt x="941071" y="3354249"/>
                  <a:pt x="986461" y="3365727"/>
                  <a:pt x="1009938" y="3327120"/>
                </a:cubicBezTo>
                <a:cubicBezTo>
                  <a:pt x="972897" y="3296340"/>
                  <a:pt x="923855" y="3309904"/>
                  <a:pt x="886812" y="3322425"/>
                </a:cubicBezTo>
                <a:cubicBezTo>
                  <a:pt x="792381" y="3354772"/>
                  <a:pt x="799165" y="3346946"/>
                  <a:pt x="789773" y="3322947"/>
                </a:cubicBezTo>
                <a:cubicBezTo>
                  <a:pt x="758993" y="3241037"/>
                  <a:pt x="682822" y="3267123"/>
                  <a:pt x="615520" y="3280688"/>
                </a:cubicBezTo>
                <a:cubicBezTo>
                  <a:pt x="412050" y="3321382"/>
                  <a:pt x="205972" y="3309904"/>
                  <a:pt x="3023" y="3351641"/>
                </a:cubicBezTo>
                <a:cubicBezTo>
                  <a:pt x="-18888" y="3356337"/>
                  <a:pt x="83890" y="3262949"/>
                  <a:pt x="132409" y="3251993"/>
                </a:cubicBezTo>
                <a:cubicBezTo>
                  <a:pt x="185103" y="3240516"/>
                  <a:pt x="249796" y="3248863"/>
                  <a:pt x="287360" y="3195127"/>
                </a:cubicBezTo>
                <a:cubicBezTo>
                  <a:pt x="220579" y="3181561"/>
                  <a:pt x="144410" y="3207647"/>
                  <a:pt x="78150" y="3164866"/>
                </a:cubicBezTo>
                <a:cubicBezTo>
                  <a:pt x="225276" y="3105913"/>
                  <a:pt x="371878" y="3107999"/>
                  <a:pt x="498655" y="3069914"/>
                </a:cubicBezTo>
                <a:cubicBezTo>
                  <a:pt x="510133" y="2999483"/>
                  <a:pt x="426658" y="3025046"/>
                  <a:pt x="396399" y="2984874"/>
                </a:cubicBezTo>
                <a:cubicBezTo>
                  <a:pt x="1351140" y="2916007"/>
                  <a:pt x="817946" y="2712537"/>
                  <a:pt x="658822" y="2601411"/>
                </a:cubicBezTo>
                <a:cubicBezTo>
                  <a:pt x="605607" y="2564370"/>
                  <a:pt x="1164888" y="2388551"/>
                  <a:pt x="1183148" y="2383856"/>
                </a:cubicBezTo>
                <a:cubicBezTo>
                  <a:pt x="1229581" y="2372900"/>
                  <a:pt x="1413747" y="2380725"/>
                  <a:pt x="1451311" y="2366639"/>
                </a:cubicBezTo>
                <a:cubicBezTo>
                  <a:pt x="1499309" y="2348901"/>
                  <a:pt x="1340706" y="2318120"/>
                  <a:pt x="1376184" y="2296729"/>
                </a:cubicBezTo>
                <a:cubicBezTo>
                  <a:pt x="1625043" y="2145953"/>
                  <a:pt x="1642780" y="1919006"/>
                  <a:pt x="1572870" y="1902834"/>
                </a:cubicBezTo>
                <a:cubicBezTo>
                  <a:pt x="1500353" y="1886138"/>
                  <a:pt x="1429399" y="1899181"/>
                  <a:pt x="1362097" y="1926311"/>
                </a:cubicBezTo>
                <a:cubicBezTo>
                  <a:pt x="1252536" y="1970656"/>
                  <a:pt x="493960" y="1907528"/>
                  <a:pt x="281620" y="1943006"/>
                </a:cubicBezTo>
                <a:cubicBezTo>
                  <a:pt x="249274" y="1948223"/>
                  <a:pt x="205451" y="1971700"/>
                  <a:pt x="174669" y="1927876"/>
                </a:cubicBezTo>
                <a:cubicBezTo>
                  <a:pt x="393269" y="1785969"/>
                  <a:pt x="673952" y="1826663"/>
                  <a:pt x="918115" y="1730145"/>
                </a:cubicBezTo>
                <a:cubicBezTo>
                  <a:pt x="822119" y="1663886"/>
                  <a:pt x="724558" y="1667017"/>
                  <a:pt x="624389" y="1676929"/>
                </a:cubicBezTo>
                <a:cubicBezTo>
                  <a:pt x="598304" y="1679538"/>
                  <a:pt x="562826" y="1683190"/>
                  <a:pt x="556565" y="1655539"/>
                </a:cubicBezTo>
                <a:cubicBezTo>
                  <a:pt x="548739" y="1620584"/>
                  <a:pt x="590999" y="1614323"/>
                  <a:pt x="618650" y="1600237"/>
                </a:cubicBezTo>
                <a:cubicBezTo>
                  <a:pt x="660909" y="1578325"/>
                  <a:pt x="723515" y="1604410"/>
                  <a:pt x="775165" y="1544413"/>
                </a:cubicBezTo>
                <a:cubicBezTo>
                  <a:pt x="618650" y="1558500"/>
                  <a:pt x="486656" y="1583021"/>
                  <a:pt x="348401" y="1624758"/>
                </a:cubicBezTo>
                <a:cubicBezTo>
                  <a:pt x="360400" y="1587717"/>
                  <a:pt x="402137" y="1570499"/>
                  <a:pt x="378660" y="1539719"/>
                </a:cubicBezTo>
                <a:cubicBezTo>
                  <a:pt x="360922" y="1516763"/>
                  <a:pt x="310316" y="1505806"/>
                  <a:pt x="336402" y="1463025"/>
                </a:cubicBezTo>
                <a:cubicBezTo>
                  <a:pt x="409963" y="1417636"/>
                  <a:pt x="514307" y="1429636"/>
                  <a:pt x="576913" y="1364421"/>
                </a:cubicBezTo>
                <a:cubicBezTo>
                  <a:pt x="665605" y="1271556"/>
                  <a:pt x="803338" y="1239731"/>
                  <a:pt x="911856" y="1171908"/>
                </a:cubicBezTo>
                <a:cubicBezTo>
                  <a:pt x="947853" y="1149995"/>
                  <a:pt x="1184192" y="1073303"/>
                  <a:pt x="1247841" y="1048782"/>
                </a:cubicBezTo>
                <a:cubicBezTo>
                  <a:pt x="1336532" y="1014349"/>
                  <a:pt x="1437746" y="1002349"/>
                  <a:pt x="1524872" y="939221"/>
                </a:cubicBezTo>
                <a:cubicBezTo>
                  <a:pt x="1439310" y="926178"/>
                  <a:pt x="1369923" y="985133"/>
                  <a:pt x="1267145" y="956439"/>
                </a:cubicBezTo>
                <a:cubicBezTo>
                  <a:pt x="1429920" y="895398"/>
                  <a:pt x="1579131" y="867746"/>
                  <a:pt x="1697039" y="783749"/>
                </a:cubicBezTo>
                <a:cubicBezTo>
                  <a:pt x="1711648" y="773315"/>
                  <a:pt x="1740342" y="776446"/>
                  <a:pt x="1762255" y="772794"/>
                </a:cubicBezTo>
                <a:cubicBezTo>
                  <a:pt x="1992852" y="735752"/>
                  <a:pt x="2224495" y="704449"/>
                  <a:pt x="2452486" y="650712"/>
                </a:cubicBezTo>
                <a:cubicBezTo>
                  <a:pt x="2504136" y="638191"/>
                  <a:pt x="2595436" y="635061"/>
                  <a:pt x="2586045" y="590193"/>
                </a:cubicBezTo>
                <a:cubicBezTo>
                  <a:pt x="2571959" y="522891"/>
                  <a:pt x="2486919" y="570889"/>
                  <a:pt x="2432138" y="577150"/>
                </a:cubicBezTo>
                <a:cubicBezTo>
                  <a:pt x="2262059" y="597497"/>
                  <a:pt x="2091979" y="632974"/>
                  <a:pt x="1919291" y="613149"/>
                </a:cubicBezTo>
                <a:cubicBezTo>
                  <a:pt x="2035633" y="588107"/>
                  <a:pt x="2151455" y="562542"/>
                  <a:pt x="2267799" y="537499"/>
                </a:cubicBezTo>
                <a:cubicBezTo>
                  <a:pt x="2134238" y="546368"/>
                  <a:pt x="2017896" y="487936"/>
                  <a:pt x="1887988" y="514022"/>
                </a:cubicBezTo>
                <a:cubicBezTo>
                  <a:pt x="1846250" y="522370"/>
                  <a:pt x="1802427" y="495762"/>
                  <a:pt x="1798252" y="454546"/>
                </a:cubicBezTo>
                <a:cubicBezTo>
                  <a:pt x="1793557" y="421678"/>
                  <a:pt x="1832686" y="407071"/>
                  <a:pt x="1862424" y="396636"/>
                </a:cubicBezTo>
                <a:cubicBezTo>
                  <a:pt x="1938595" y="370028"/>
                  <a:pt x="1999113" y="291250"/>
                  <a:pt x="2096675" y="332987"/>
                </a:cubicBezTo>
                <a:cubicBezTo>
                  <a:pt x="2158237" y="267250"/>
                  <a:pt x="2256320" y="256816"/>
                  <a:pt x="2335621" y="239600"/>
                </a:cubicBezTo>
                <a:cubicBezTo>
                  <a:pt x="2588654" y="185341"/>
                  <a:pt x="2845338" y="143081"/>
                  <a:pt x="3102023" y="107082"/>
                </a:cubicBezTo>
                <a:cubicBezTo>
                  <a:pt x="3270538" y="83605"/>
                  <a:pt x="3444270" y="93518"/>
                  <a:pt x="3611219" y="63780"/>
                </a:cubicBezTo>
                <a:cubicBezTo>
                  <a:pt x="3937814" y="5869"/>
                  <a:pt x="4262322" y="7436"/>
                  <a:pt x="4587352" y="1175"/>
                </a:cubicBezTo>
                <a:cubicBezTo>
                  <a:pt x="4663262" y="-260"/>
                  <a:pt x="4738976" y="-293"/>
                  <a:pt x="4814568" y="604"/>
                </a:cubicBezTo>
                <a:close/>
              </a:path>
            </a:pathLst>
          </a:custGeom>
          <a:noFill/>
          <a:effectLst>
            <a:innerShdw blurRad="1270000" dist="1104900">
              <a:schemeClr val="tx2">
                <a:lumMod val="50000"/>
              </a:schemeClr>
            </a:innerShdw>
            <a:reflection blurRad="6350" stA="54000" endPos="96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3E34D4-4B35-8861-C4C3-60F30A0D84F2}"/>
              </a:ext>
            </a:extLst>
          </p:cNvPr>
          <p:cNvCxnSpPr/>
          <p:nvPr/>
        </p:nvCxnSpPr>
        <p:spPr>
          <a:xfrm>
            <a:off x="6096180" y="-2810914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AA0E3000-B509-0E82-6AC3-039283DC80FD}"/>
              </a:ext>
            </a:extLst>
          </p:cNvPr>
          <p:cNvSpPr/>
          <p:nvPr/>
        </p:nvSpPr>
        <p:spPr>
          <a:xfrm>
            <a:off x="5830488" y="-57277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C43BECF-D09E-91A8-787A-19F3BCFFB07F}"/>
              </a:ext>
            </a:extLst>
          </p:cNvPr>
          <p:cNvCxnSpPr/>
          <p:nvPr/>
        </p:nvCxnSpPr>
        <p:spPr>
          <a:xfrm flipH="1">
            <a:off x="12720611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C1CE5A7-89D5-B69D-06D6-1C7744D60833}"/>
              </a:ext>
            </a:extLst>
          </p:cNvPr>
          <p:cNvSpPr/>
          <p:nvPr/>
        </p:nvSpPr>
        <p:spPr>
          <a:xfrm rot="5400000">
            <a:off x="12229318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47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0">
            <a:extLst>
              <a:ext uri="{FF2B5EF4-FFF2-40B4-BE49-F238E27FC236}">
                <a16:creationId xmlns:a16="http://schemas.microsoft.com/office/drawing/2014/main" id="{56CF9EE3-A237-92B5-A7B2-51834BBC1B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78" t="15888" r="5013" b="3610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C32031-D7F0-FCF5-94F6-1D8CFC66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87DAD-5AED-0E46-AA81-500DE091F0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18509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0">
            <a:extLst>
              <a:ext uri="{FF2B5EF4-FFF2-40B4-BE49-F238E27FC236}">
                <a16:creationId xmlns:a16="http://schemas.microsoft.com/office/drawing/2014/main" id="{2FCC932A-3FC6-C291-6972-C6481AA77A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558" t="3226" r="29894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676FE7-5B61-1D2C-097F-1B2D5EA5B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13D21B-E700-081D-A5AF-7ADF68684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69549"/>
            <a:ext cx="9078562" cy="592975"/>
          </a:xfrm>
        </p:spPr>
        <p:txBody>
          <a:bodyPr anchor="ctr">
            <a:normAutofit lnSpcReduction="10000"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Vermin Vibes V" panose="02000500000000000000" pitchFamily="2" charset="0"/>
              </a:rPr>
              <a:t>RIDDLE     !!!!!</a:t>
            </a:r>
          </a:p>
        </p:txBody>
      </p:sp>
    </p:spTree>
    <p:extLst>
      <p:ext uri="{BB962C8B-B14F-4D97-AF65-F5344CB8AC3E}">
        <p14:creationId xmlns:p14="http://schemas.microsoft.com/office/powerpoint/2010/main" val="373175609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0">
            <a:extLst>
              <a:ext uri="{FF2B5EF4-FFF2-40B4-BE49-F238E27FC236}">
                <a16:creationId xmlns:a16="http://schemas.microsoft.com/office/drawing/2014/main" id="{EC9E3431-1DBB-89BD-23E5-78ABB176CFB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2689" b="3976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BD59BA-E974-1915-D9D6-40BF5839F3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761" y="1590713"/>
            <a:ext cx="10162478" cy="2900518"/>
          </a:xfrm>
        </p:spPr>
        <p:txBody>
          <a:bodyPr>
            <a:normAutofit fontScale="90000"/>
          </a:bodyPr>
          <a:lstStyle/>
          <a:p>
            <a:r>
              <a:rPr lang="en-US" sz="8000" b="1" i="0" dirty="0">
                <a:effectLst/>
                <a:latin typeface="Chiller" panose="04020404031007020602" pitchFamily="82" charset="0"/>
              </a:rPr>
              <a:t>Will they escape, </a:t>
            </a:r>
            <a:br>
              <a:rPr lang="en-US" sz="8000" b="1" i="0" dirty="0">
                <a:effectLst/>
                <a:latin typeface="Chiller" panose="04020404031007020602" pitchFamily="82" charset="0"/>
              </a:rPr>
            </a:br>
            <a:r>
              <a:rPr lang="en-US" sz="8000" b="1" i="0" dirty="0">
                <a:effectLst/>
                <a:latin typeface="Chiller" panose="04020404031007020602" pitchFamily="82" charset="0"/>
              </a:rPr>
              <a:t>or will the forest claim them forever?</a:t>
            </a:r>
            <a:endParaRPr lang="en-US" sz="8000" dirty="0">
              <a:latin typeface="Chiller" panose="040204040310070206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257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E211A4-568D-2D74-3B89-B3AEE35CC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C83A3C9-7C95-F951-1207-4487B9CDEB9B}"/>
              </a:ext>
            </a:extLst>
          </p:cNvPr>
          <p:cNvSpPr/>
          <p:nvPr/>
        </p:nvSpPr>
        <p:spPr>
          <a:xfrm rot="21400822">
            <a:off x="2035760" y="2131598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E4ED451-4C8B-AAEC-50A8-F77D8E2C66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" t="39029" r="15075" b="874"/>
          <a:stretch/>
        </p:blipFill>
        <p:spPr>
          <a:xfrm rot="21420000">
            <a:off x="2066320" y="2403752"/>
            <a:ext cx="542752" cy="548640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D1F1C24-B1F3-7C38-6BCB-A166F78F79F0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4C5BD6C9-8C5D-63F4-59D6-0CE4C80D521C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0E4F0C4-0E39-0860-91B2-ACA48CD8B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9BC32E-8A6A-429B-4AA6-EA5C77AFC1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8BB88FE-EF0A-922C-A371-145E092FC1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1" t="39182" r="13675" b="-3"/>
          <a:stretch/>
        </p:blipFill>
        <p:spPr>
          <a:xfrm rot="21400822">
            <a:off x="2145845" y="2941306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28575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9C3C0F50-2D1A-CAD4-85E3-B2406D70B239}"/>
              </a:ext>
            </a:extLst>
          </p:cNvPr>
          <p:cNvSpPr txBox="1"/>
          <p:nvPr/>
        </p:nvSpPr>
        <p:spPr>
          <a:xfrm rot="21400822">
            <a:off x="2405601" y="2443435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sunnah_75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60507870-5564-E24D-D10E-983D15230C3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3D5B5CA1-EB48-F79B-703A-0B0E09CD5676}"/>
              </a:ext>
            </a:extLst>
          </p:cNvPr>
          <p:cNvSpPr>
            <a:spLocks/>
          </p:cNvSpPr>
          <p:nvPr/>
        </p:nvSpPr>
        <p:spPr>
          <a:xfrm rot="2707131">
            <a:off x="7323625" y="261227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3233FB1F-2977-6D6A-CC17-3F74CED360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430196" y="364472"/>
            <a:ext cx="1246083" cy="125961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690D3658-83F3-3AC5-1EAB-AB40E5FBEFDD}"/>
              </a:ext>
            </a:extLst>
          </p:cNvPr>
          <p:cNvSpPr txBox="1"/>
          <p:nvPr/>
        </p:nvSpPr>
        <p:spPr>
          <a:xfrm>
            <a:off x="7527472" y="1684737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67D7CD82-B6E3-A589-2397-DC37F1785429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17A64C2A-0DEE-5633-6A85-3CE56B37385E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DCE66E7C-3707-407C-E602-BAF0341961F5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A5692B22-143C-776C-F51D-351636B015E3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0C694730-D605-C0DA-08B2-0CD5962C95C6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3140D-62AE-2592-E241-E4B2DB8A5D15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BA8477F-5572-416B-2055-1EEAC322B6F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F65CBC04-A058-D8DD-A888-4447346C1D18}"/>
              </a:ext>
            </a:extLst>
          </p:cNvPr>
          <p:cNvSpPr>
            <a:spLocks noChangeAspect="1"/>
          </p:cNvSpPr>
          <p:nvPr/>
        </p:nvSpPr>
        <p:spPr>
          <a:xfrm rot="2707131">
            <a:off x="91127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2FC673-1C7C-2BCD-C1E8-3342675C00D6}"/>
              </a:ext>
            </a:extLst>
          </p:cNvPr>
          <p:cNvSpPr txBox="1"/>
          <p:nvPr/>
        </p:nvSpPr>
        <p:spPr>
          <a:xfrm>
            <a:off x="9180039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8E1A124-C5B5-533F-4BD2-9FE770E5318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00176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5F8D543-6585-F0D1-13B5-E133426571C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49A6F76-C25C-D732-C59D-4B3E8CD1331A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D86BE353-43EB-42C1-8436-9E7785772C24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A25B78C5-DA84-B788-30B8-434B96E4D0E6}"/>
              </a:ext>
            </a:extLst>
          </p:cNvPr>
          <p:cNvSpPr>
            <a:spLocks noChangeAspect="1"/>
          </p:cNvSpPr>
          <p:nvPr/>
        </p:nvSpPr>
        <p:spPr>
          <a:xfrm rot="2707131">
            <a:off x="5811575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72EADB-16A6-F58C-687D-3E32CFCFB6D5}"/>
              </a:ext>
            </a:extLst>
          </p:cNvPr>
          <p:cNvSpPr txBox="1"/>
          <p:nvPr/>
        </p:nvSpPr>
        <p:spPr>
          <a:xfrm>
            <a:off x="5960866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Siam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41D100F-5982-8AE6-3E4E-9C815D9C2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10183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3ACED1-1177-FCE4-518B-07B0C9BB6FF0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A673DB-FADE-EB8B-F30A-5F34F9A22974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AUDHIRA MUNTAHA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0FC10-7FFE-C636-638A-0E1472E7D242}"/>
              </a:ext>
            </a:extLst>
          </p:cNvPr>
          <p:cNvSpPr txBox="1"/>
          <p:nvPr/>
        </p:nvSpPr>
        <p:spPr>
          <a:xfrm>
            <a:off x="72087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sidratul.a</a:t>
            </a:r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udhira.251@northsouth.edu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Picture 6" descr="A logo in a circle&#10;&#10;AI-generated content may be incorrect.">
            <a:extLst>
              <a:ext uri="{FF2B5EF4-FFF2-40B4-BE49-F238E27FC236}">
                <a16:creationId xmlns:a16="http://schemas.microsoft.com/office/drawing/2014/main" id="{C2AD7261-825C-65A6-655A-1EAE300A2C5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EE88E5-CD2B-E35C-A8A3-FD2B481FA9AA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audhira251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1" name="Picture 10" descr="A black and white cat logo&#10;&#10;AI-generated content may be incorrect.">
            <a:extLst>
              <a:ext uri="{FF2B5EF4-FFF2-40B4-BE49-F238E27FC236}">
                <a16:creationId xmlns:a16="http://schemas.microsoft.com/office/drawing/2014/main" id="{152CA89A-A9FA-05C8-7158-8EFA32E95BF8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77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DB4322B7-A2BE-45DD-9DBB-89A66C361F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281658" y="349379"/>
            <a:ext cx="1218921" cy="1240067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46A2875D-693D-9167-4684-F2CD64CF4179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8AD09D3-F5DA-601A-10ED-3B6E4D9EE43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4161506" y="236358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33C4BF-AF9F-9404-0798-A0321FEAA6C2}"/>
              </a:ext>
            </a:extLst>
          </p:cNvPr>
          <p:cNvSpPr txBox="1"/>
          <p:nvPr/>
        </p:nvSpPr>
        <p:spPr>
          <a:xfrm>
            <a:off x="4361290" y="1726272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CE179860-B2FC-590E-D8EF-4ED1727147EA}"/>
              </a:ext>
            </a:extLst>
          </p:cNvPr>
          <p:cNvSpPr>
            <a:spLocks noChangeAspect="1"/>
          </p:cNvSpPr>
          <p:nvPr/>
        </p:nvSpPr>
        <p:spPr>
          <a:xfrm rot="2707131">
            <a:off x="5970098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4DD6B8DF-F478-28E0-9D16-6F5D3C7A37FC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75A986-4C0F-8C13-87AD-0EFFB2B6762F}"/>
              </a:ext>
            </a:extLst>
          </p:cNvPr>
          <p:cNvSpPr txBox="1"/>
          <p:nvPr/>
        </p:nvSpPr>
        <p:spPr>
          <a:xfrm>
            <a:off x="6119389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44BC9F-49DB-43DD-BEB7-0B9B6B4BC93A}"/>
              </a:ext>
            </a:extLst>
          </p:cNvPr>
          <p:cNvSpPr txBox="1"/>
          <p:nvPr/>
        </p:nvSpPr>
        <p:spPr>
          <a:xfrm>
            <a:off x="10656811" y="1525202"/>
            <a:ext cx="10515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21283570">
            <a:off x="2024844" y="2339580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C16717EE-13C1-4CE1-A529-B84F2DA064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 rot="21300000">
            <a:off x="2001272" y="2676180"/>
            <a:ext cx="514992" cy="523925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0" t="49330" r="7616" b="2528"/>
          <a:stretch>
            <a:fillRect/>
          </a:stretch>
        </p:blipFill>
        <p:spPr>
          <a:xfrm rot="21283570">
            <a:off x="2151992" y="3148185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21283570">
            <a:off x="2244542" y="2641463"/>
            <a:ext cx="1872702" cy="4127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sterben.86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1BCFB459-9B6A-43CA-870E-24A675D56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6054079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8E45B301-FAF8-4134-9E55-8459A3330022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MD. FAHIM HOSSAIN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95444C46-DE20-4432-9C34-888F3424989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93CB3B3D-C4DE-462C-B024-0A6118023189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fahim.hossain.251@northsouth.edu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F45CC401-2C7C-4440-BF93-8BE147A24409}"/>
              </a:ext>
            </a:extLst>
          </p:cNvPr>
          <p:cNvSpPr>
            <a:spLocks noChangeAspect="1"/>
          </p:cNvSpPr>
          <p:nvPr/>
        </p:nvSpPr>
        <p:spPr>
          <a:xfrm rot="2707131">
            <a:off x="9075440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4176D9-EA7A-4BE1-ADF5-71478B38149D}"/>
              </a:ext>
            </a:extLst>
          </p:cNvPr>
          <p:cNvSpPr txBox="1"/>
          <p:nvPr/>
        </p:nvSpPr>
        <p:spPr>
          <a:xfrm>
            <a:off x="9142703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8D3080C-EBBC-45DE-B84B-917899B366D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164328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DDA9DF-CAB2-AF09-29B1-C1D4D5E151BA}"/>
              </a:ext>
            </a:extLst>
          </p:cNvPr>
          <p:cNvSpPr txBox="1"/>
          <p:nvPr/>
        </p:nvSpPr>
        <p:spPr>
          <a:xfrm>
            <a:off x="7581234" y="1534978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59056DAB-5064-34A4-5BF9-77B7BA9C766B}"/>
              </a:ext>
            </a:extLst>
          </p:cNvPr>
          <p:cNvSpPr>
            <a:spLocks noChangeAspect="1"/>
          </p:cNvSpPr>
          <p:nvPr/>
        </p:nvSpPr>
        <p:spPr>
          <a:xfrm rot="2707131">
            <a:off x="7513971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A42528-694F-92F1-AAC9-999D65A59922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7" name="Picture 6" descr="A black and white cat logo&#10;&#10;AI-generated content may be incorrect.">
            <a:extLst>
              <a:ext uri="{FF2B5EF4-FFF2-40B4-BE49-F238E27FC236}">
                <a16:creationId xmlns:a16="http://schemas.microsoft.com/office/drawing/2014/main" id="{ADCC538F-7B6E-6440-0E35-E119D88D963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4" name="Picture 13" descr="A logo in a circle&#10;&#10;AI-generated content may be incorrect.">
            <a:extLst>
              <a:ext uri="{FF2B5EF4-FFF2-40B4-BE49-F238E27FC236}">
                <a16:creationId xmlns:a16="http://schemas.microsoft.com/office/drawing/2014/main" id="{71592B7C-06F9-93F4-7D8F-68C080A6F3C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1F73A82-BB62-78F2-FF00-F902E59BD91C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FahimHossain2186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FC118F0-CD96-B8F6-D3F1-F8A5BAD539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6058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7347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534265-E87B-7EFC-E267-AA4A98338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5DCA949-6DB2-DF9B-DE17-E0A07501EF56}"/>
              </a:ext>
            </a:extLst>
          </p:cNvPr>
          <p:cNvSpPr txBox="1"/>
          <p:nvPr/>
        </p:nvSpPr>
        <p:spPr>
          <a:xfrm>
            <a:off x="2779206" y="2932531"/>
            <a:ext cx="66426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UNRAVELING MYSTERY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805CFD7-D834-C559-D24A-47922B97BD42}"/>
              </a:ext>
            </a:extLst>
          </p:cNvPr>
          <p:cNvCxnSpPr/>
          <p:nvPr/>
        </p:nvCxnSpPr>
        <p:spPr>
          <a:xfrm>
            <a:off x="6096180" y="-23112"/>
            <a:ext cx="8628" cy="2280249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2812C09B-FBF1-0C31-00E2-425BCD10E92D}"/>
              </a:ext>
            </a:extLst>
          </p:cNvPr>
          <p:cNvSpPr/>
          <p:nvPr/>
        </p:nvSpPr>
        <p:spPr>
          <a:xfrm>
            <a:off x="5830488" y="221503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ED58DE0-0905-7F86-8D70-7AEA64EF5E0C}"/>
              </a:ext>
            </a:extLst>
          </p:cNvPr>
          <p:cNvCxnSpPr/>
          <p:nvPr/>
        </p:nvCxnSpPr>
        <p:spPr>
          <a:xfrm flipH="1">
            <a:off x="9609424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6161A10-6FE4-2057-6688-8599CD378A26}"/>
              </a:ext>
            </a:extLst>
          </p:cNvPr>
          <p:cNvSpPr/>
          <p:nvPr/>
        </p:nvSpPr>
        <p:spPr>
          <a:xfrm rot="5400000">
            <a:off x="9118131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630503"/>
      </p:ext>
    </p:extLst>
  </p:cSld>
  <p:clrMapOvr>
    <a:masterClrMapping/>
  </p:clrMapOvr>
  <p:transition spd="slow">
    <p:strips dir="r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A5F09D5E-D6CA-89D1-87F1-61EA5A40619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2774674" y="246324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9118131" y="3159461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A60F96E-095F-41BF-52E8-57FF0AE5F5B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4F4158C-F3E3-BFC9-AB02-CB2D3EF76021}"/>
              </a:ext>
            </a:extLst>
          </p:cNvPr>
          <p:cNvSpPr/>
          <p:nvPr/>
        </p:nvSpPr>
        <p:spPr>
          <a:xfrm>
            <a:off x="855657" y="718257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EE5753A-6FC0-15C8-357D-65CBD8383176}"/>
              </a:ext>
            </a:extLst>
          </p:cNvPr>
          <p:cNvSpPr/>
          <p:nvPr/>
        </p:nvSpPr>
        <p:spPr>
          <a:xfrm>
            <a:off x="989233" y="731778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Game structure design was confusing initially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9C3FE8B-DC03-8295-B9DD-217C0461D9B4}"/>
              </a:ext>
            </a:extLst>
          </p:cNvPr>
          <p:cNvSpPr/>
          <p:nvPr/>
        </p:nvSpPr>
        <p:spPr>
          <a:xfrm>
            <a:off x="1881892" y="779268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D6CD30C-8DF4-405C-47CD-97D3514C16AD}"/>
              </a:ext>
            </a:extLst>
          </p:cNvPr>
          <p:cNvSpPr/>
          <p:nvPr/>
        </p:nvSpPr>
        <p:spPr>
          <a:xfrm>
            <a:off x="4758268" y="718257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4C179C7-392C-61BF-B485-98F732DA8103}"/>
              </a:ext>
            </a:extLst>
          </p:cNvPr>
          <p:cNvSpPr/>
          <p:nvPr/>
        </p:nvSpPr>
        <p:spPr>
          <a:xfrm>
            <a:off x="4891844" y="731778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Managing multiple choices and paths in code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5F379A-5197-BFF8-F84A-A5C88D2113DE}"/>
              </a:ext>
            </a:extLst>
          </p:cNvPr>
          <p:cNvSpPr/>
          <p:nvPr/>
        </p:nvSpPr>
        <p:spPr>
          <a:xfrm>
            <a:off x="5784503" y="779268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8909739-C9A4-8763-362B-E150036ED40E}"/>
              </a:ext>
            </a:extLst>
          </p:cNvPr>
          <p:cNvSpPr/>
          <p:nvPr/>
        </p:nvSpPr>
        <p:spPr>
          <a:xfrm>
            <a:off x="8660878" y="7199399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6B742A4-3CA2-739E-B723-BD9C8DDB50AF}"/>
              </a:ext>
            </a:extLst>
          </p:cNvPr>
          <p:cNvSpPr/>
          <p:nvPr/>
        </p:nvSpPr>
        <p:spPr>
          <a:xfrm>
            <a:off x="8794454" y="7334609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7D2F07E-EF93-40D0-287B-F6D3C97C3059}"/>
              </a:ext>
            </a:extLst>
          </p:cNvPr>
          <p:cNvSpPr/>
          <p:nvPr/>
        </p:nvSpPr>
        <p:spPr>
          <a:xfrm>
            <a:off x="9687113" y="7809510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A07AED-301A-5542-369B-1D88E9C67B54}"/>
              </a:ext>
            </a:extLst>
          </p:cNvPr>
          <p:cNvSpPr txBox="1"/>
          <p:nvPr/>
        </p:nvSpPr>
        <p:spPr>
          <a:xfrm>
            <a:off x="9118131" y="8658038"/>
            <a:ext cx="18121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Difficulty in imagining the mansion layout visually</a:t>
            </a:r>
          </a:p>
          <a:p>
            <a:pPr algn="ctr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15170042"/>
      </p:ext>
    </p:extLst>
  </p:cSld>
  <p:clrMapOvr>
    <a:masterClrMapping/>
  </p:clrMapOvr>
  <p:transition spd="slow"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FD409C22-294E-56A1-4D09-8E87B1D2994A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0FCCE41-9E82-DED3-5795-C8C8F3587B15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F5FF955-DB4A-F0F8-5A64-EFE1CC98CE5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B3903F1-64AE-E019-0C42-3A853B2A43C7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835AA00-C58D-5A83-8C9A-69869D022E9C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D45A2D2-7DB7-0DC3-1337-D1E86D74F45F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E8D59F0-AFB7-ED23-579D-B0C86D807C82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0C7EA8E-27D7-88F7-4663-F0C959B473CE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Game structure design was confusing initially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66514CA-2EF0-3561-B2E4-0269AE6A4353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C723D4B-91A8-9BEB-32AE-FC82822A58E0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E178F73-D8AB-F072-70F9-485962A482C6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Managing multiple choices and paths in code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320F6BB-B769-40D2-FF30-B9417F7EEAE9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FB1EA7A7-5B72-F91D-1D31-C9809B990709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C5812AB-3CC9-373D-4445-1C82F02A94D9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F83F325-3F94-CC24-1FA3-CD9ED865D359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CA9406-A33F-CD20-A18E-F5BAA13613B3}"/>
              </a:ext>
            </a:extLst>
          </p:cNvPr>
          <p:cNvSpPr txBox="1"/>
          <p:nvPr/>
        </p:nvSpPr>
        <p:spPr>
          <a:xfrm>
            <a:off x="9118131" y="3774754"/>
            <a:ext cx="18121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Difficulty in imagining the mansion layout visually</a:t>
            </a:r>
          </a:p>
          <a:p>
            <a:pPr algn="ctr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3911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E43170-83FE-8C31-BBFE-62150A5F2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C6738E-01F2-E640-275F-F341A65888F5}"/>
              </a:ext>
            </a:extLst>
          </p:cNvPr>
          <p:cNvSpPr txBox="1"/>
          <p:nvPr/>
        </p:nvSpPr>
        <p:spPr>
          <a:xfrm>
            <a:off x="4698682" y="2915838"/>
            <a:ext cx="37794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86D42-3BA3-0D9B-FFD6-01A0403051EF}"/>
              </a:ext>
            </a:extLst>
          </p:cNvPr>
          <p:cNvSpPr/>
          <p:nvPr/>
        </p:nvSpPr>
        <p:spPr>
          <a:xfrm>
            <a:off x="-7621890" y="3043871"/>
            <a:ext cx="20621450" cy="9181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699348C-A617-2F81-98AE-F10C39A76466}"/>
              </a:ext>
            </a:extLst>
          </p:cNvPr>
          <p:cNvSpPr/>
          <p:nvPr/>
        </p:nvSpPr>
        <p:spPr>
          <a:xfrm>
            <a:off x="12308775" y="295029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24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4D97A0-C808-38C7-FC5E-F399D9A0A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14439069-8D16-6732-9F4B-0791321E337B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43132F-A0C7-BAFD-6A6C-E26066C4384E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1FEF7E8-356D-7D55-A308-56B0F0E5761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73E9A78-D342-55EE-208A-A682E1F5963B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98AC035-7243-AF79-B7E7-65123FD98874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53FF7EF9-269D-15C9-F7EB-0A9C7B10C058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DC8E9B7-0AFF-3A5F-C60F-03A7E0173EA9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D77A801-AD0B-EFC9-B852-38FA1677600D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A87794A-E97F-206F-5A0E-C9AFE9C947F4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D9EA300-BDC9-144D-9BF5-44C3585A380C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E1B981A-4CBA-BF26-B623-5A8171A8B277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Managing multiple choices and paths in code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EE22043-C7CA-9A09-DCA5-87CF2D4FC915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D81B391-262B-EEE9-A22C-F29A7F63F055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4088FE6-3960-8A4F-B4CF-F626DD461875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114BDE4-9BA4-1E51-2FCB-D1DB544BB87B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897131A-E9C4-2611-CD43-F0005732E60D}"/>
              </a:ext>
            </a:extLst>
          </p:cNvPr>
          <p:cNvSpPr txBox="1"/>
          <p:nvPr/>
        </p:nvSpPr>
        <p:spPr>
          <a:xfrm>
            <a:off x="9118131" y="3774754"/>
            <a:ext cx="18121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Difficulty in imagining the mansion layout visually</a:t>
            </a:r>
          </a:p>
          <a:p>
            <a:pPr algn="ctr"/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6894FF-502F-AD07-0943-239D0A239CDC}"/>
              </a:ext>
            </a:extLst>
          </p:cNvPr>
          <p:cNvSpPr txBox="1"/>
          <p:nvPr/>
        </p:nvSpPr>
        <p:spPr>
          <a:xfrm>
            <a:off x="1287320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295128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67307A-8CD7-D01C-8D00-078CDB569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D83E5A74-DF11-D483-C66F-F6AA29B597C6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98C523-B39F-B1C0-B578-B0A7039D169C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51A17B3-CECD-87E2-BB4B-CD0C6B83715D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87DCF11-2048-526C-6C24-81665B0B46B1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82115FE-74A5-B487-C02A-11D606FED4C0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D74535A4-BC55-7D9C-A5E8-6257926A2333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374E8EB-9830-4AE8-9651-B2C1075AD249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983683D-34B6-007D-94F7-2C71C11373C5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CA0D5B-CACA-CF3B-D6B8-247EBAFD1E21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E9C41E4-BF30-C6F6-8875-07111CE1B69E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CA9CE80-89D0-146F-D707-880A06887F4B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03BB4DF-E383-3FA1-3801-C9663FCFFCDD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023D847-81D3-FC3C-DC16-A4B78A959760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92542BE-60DA-145D-75FC-94667A3E1701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3149DC4-627D-F444-0971-63E96DADF23E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218285-8BE2-79BA-5366-1ECD1FD0676E}"/>
              </a:ext>
            </a:extLst>
          </p:cNvPr>
          <p:cNvSpPr txBox="1"/>
          <p:nvPr/>
        </p:nvSpPr>
        <p:spPr>
          <a:xfrm>
            <a:off x="9118131" y="3774754"/>
            <a:ext cx="18121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Difficulty in imagining the mansion layout visually</a:t>
            </a:r>
          </a:p>
          <a:p>
            <a:pPr algn="ctr"/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E789E4-8879-7720-B2C1-E33956F80581}"/>
              </a:ext>
            </a:extLst>
          </p:cNvPr>
          <p:cNvSpPr txBox="1"/>
          <p:nvPr/>
        </p:nvSpPr>
        <p:spPr>
          <a:xfrm>
            <a:off x="1287320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1CB488-3BAB-BFE7-3F59-709FEE0739D7}"/>
              </a:ext>
            </a:extLst>
          </p:cNvPr>
          <p:cNvSpPr txBox="1"/>
          <p:nvPr/>
        </p:nvSpPr>
        <p:spPr>
          <a:xfrm>
            <a:off x="519552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5862260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47B14C-D35F-6AAB-C6AD-11E9D23070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F498B50-5790-EA8A-C700-8BA175604A98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D0DFBBB-0A93-9539-FE0D-31026634E497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AC616D4-B3BB-4303-C89E-CBFA137F409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0AECF41-B7F9-9194-E794-FB56CA92DB4C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A14472-20E6-D002-4737-4D43F85F93D5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8AF65CB8-29D2-181C-9FA7-21F0F2E1C2E2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7D50CD-517E-49B8-7E3C-2464D6C663C7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021C93C-D438-1395-1F7A-53AF0222F8EE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495EBFC-FE54-57FD-6B7E-ED52348B2B8B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FFB8C91-CF56-ADBC-86F0-E53F41A14338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B397FDC-4764-CB23-02F5-08570DC8ACEA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699642F-98BC-38F6-C3C2-A06EFA1D3559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B41E4DD-CE65-8D8B-6CC1-08F66AAF2696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43FBA1E2-B9B7-2BF8-EF58-2C79587A15C9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7B93076-2687-F0F2-6061-BEE37AA69E67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2D4235D-1B29-C490-B8AE-6FECFBD1C0EB}"/>
              </a:ext>
            </a:extLst>
          </p:cNvPr>
          <p:cNvSpPr txBox="1"/>
          <p:nvPr/>
        </p:nvSpPr>
        <p:spPr>
          <a:xfrm>
            <a:off x="9118131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13EC5B-B15D-FB2A-C9C0-6E86437E9C94}"/>
              </a:ext>
            </a:extLst>
          </p:cNvPr>
          <p:cNvSpPr txBox="1"/>
          <p:nvPr/>
        </p:nvSpPr>
        <p:spPr>
          <a:xfrm>
            <a:off x="1287320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0495DA-82AA-1800-C0C1-7E5E2DB2D752}"/>
              </a:ext>
            </a:extLst>
          </p:cNvPr>
          <p:cNvSpPr txBox="1"/>
          <p:nvPr/>
        </p:nvSpPr>
        <p:spPr>
          <a:xfrm>
            <a:off x="519552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32708472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AAD525-B7B4-A063-F971-DB5DA7CC9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FB6AFC24-9E1D-59BC-8441-E176F1A73F96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3F51ABA-C441-757C-23BF-7B58F2E1A666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22CC80A-F07B-5158-A0B5-913C985D2EB7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7F8614E-8295-B205-21B0-0618D8957D0C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7691A4C-6900-41F3-5BC0-89A4FE4CFF28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F2702597-FB91-0D8B-FBB9-F93F3D571663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876504A-F9A5-B74C-8865-4C4CEC056522}"/>
              </a:ext>
            </a:extLst>
          </p:cNvPr>
          <p:cNvSpPr/>
          <p:nvPr/>
        </p:nvSpPr>
        <p:spPr>
          <a:xfrm>
            <a:off x="85565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B3E65CA-D28A-B176-74F8-6DD117593186}"/>
              </a:ext>
            </a:extLst>
          </p:cNvPr>
          <p:cNvSpPr/>
          <p:nvPr/>
        </p:nvSpPr>
        <p:spPr>
          <a:xfrm>
            <a:off x="98923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E89B63D-B540-AD2E-92AA-B3171387BC49}"/>
              </a:ext>
            </a:extLst>
          </p:cNvPr>
          <p:cNvSpPr/>
          <p:nvPr/>
        </p:nvSpPr>
        <p:spPr>
          <a:xfrm>
            <a:off x="188189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745DF44-52E6-A14D-6572-4192E19E68C4}"/>
              </a:ext>
            </a:extLst>
          </p:cNvPr>
          <p:cNvSpPr/>
          <p:nvPr/>
        </p:nvSpPr>
        <p:spPr>
          <a:xfrm>
            <a:off x="475826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753AD5C-170B-815C-772F-AE4989A7B1D1}"/>
              </a:ext>
            </a:extLst>
          </p:cNvPr>
          <p:cNvSpPr/>
          <p:nvPr/>
        </p:nvSpPr>
        <p:spPr>
          <a:xfrm>
            <a:off x="4891844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957F905-698E-91F3-2E81-5C3CBBE2740A}"/>
              </a:ext>
            </a:extLst>
          </p:cNvPr>
          <p:cNvSpPr/>
          <p:nvPr/>
        </p:nvSpPr>
        <p:spPr>
          <a:xfrm>
            <a:off x="578450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C36FA9A-A7E5-7BCD-7F74-70D8311972A5}"/>
              </a:ext>
            </a:extLst>
          </p:cNvPr>
          <p:cNvSpPr/>
          <p:nvPr/>
        </p:nvSpPr>
        <p:spPr>
          <a:xfrm>
            <a:off x="866087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CD01E4-977C-BC7B-EC32-E2F55B1420FD}"/>
              </a:ext>
            </a:extLst>
          </p:cNvPr>
          <p:cNvSpPr/>
          <p:nvPr/>
        </p:nvSpPr>
        <p:spPr>
          <a:xfrm>
            <a:off x="8794454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866DFCE-C391-1577-1B61-D7DB3A0A3713}"/>
              </a:ext>
            </a:extLst>
          </p:cNvPr>
          <p:cNvSpPr/>
          <p:nvPr/>
        </p:nvSpPr>
        <p:spPr>
          <a:xfrm>
            <a:off x="968711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E1EFD2F-665B-975B-CCA1-597C86354BC7}"/>
              </a:ext>
            </a:extLst>
          </p:cNvPr>
          <p:cNvSpPr txBox="1"/>
          <p:nvPr/>
        </p:nvSpPr>
        <p:spPr>
          <a:xfrm>
            <a:off x="9118131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E67574-532D-3304-37F0-D74778AE34C6}"/>
              </a:ext>
            </a:extLst>
          </p:cNvPr>
          <p:cNvSpPr txBox="1"/>
          <p:nvPr/>
        </p:nvSpPr>
        <p:spPr>
          <a:xfrm>
            <a:off x="1287320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EEFD0B-C4CE-3A5B-37F1-FFAAF1EA05B1}"/>
              </a:ext>
            </a:extLst>
          </p:cNvPr>
          <p:cNvSpPr txBox="1"/>
          <p:nvPr/>
        </p:nvSpPr>
        <p:spPr>
          <a:xfrm>
            <a:off x="519552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31E39C3-B33D-784F-5E4B-41DE710D47B6}"/>
              </a:ext>
            </a:extLst>
          </p:cNvPr>
          <p:cNvSpPr/>
          <p:nvPr/>
        </p:nvSpPr>
        <p:spPr>
          <a:xfrm>
            <a:off x="1299576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DB664A2-23DD-397E-4028-2CC7E3043F3F}"/>
              </a:ext>
            </a:extLst>
          </p:cNvPr>
          <p:cNvSpPr/>
          <p:nvPr/>
        </p:nvSpPr>
        <p:spPr>
          <a:xfrm>
            <a:off x="13129345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12A3F5-4A7E-018F-7E54-FA243634F451}"/>
              </a:ext>
            </a:extLst>
          </p:cNvPr>
          <p:cNvSpPr/>
          <p:nvPr/>
        </p:nvSpPr>
        <p:spPr>
          <a:xfrm>
            <a:off x="140220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B5056D4-A9F4-D121-8307-DA271C60D0DB}"/>
              </a:ext>
            </a:extLst>
          </p:cNvPr>
          <p:cNvSpPr/>
          <p:nvPr/>
        </p:nvSpPr>
        <p:spPr>
          <a:xfrm>
            <a:off x="16898380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F50E031-96B7-1323-9A30-B189BB8514FD}"/>
              </a:ext>
            </a:extLst>
          </p:cNvPr>
          <p:cNvSpPr/>
          <p:nvPr/>
        </p:nvSpPr>
        <p:spPr>
          <a:xfrm>
            <a:off x="17031956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BDE0479-97AA-95F0-2C05-9F3F1F15CFC9}"/>
              </a:ext>
            </a:extLst>
          </p:cNvPr>
          <p:cNvSpPr/>
          <p:nvPr/>
        </p:nvSpPr>
        <p:spPr>
          <a:xfrm>
            <a:off x="17924615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E558162-C1F6-0671-D307-99764D0543AC}"/>
              </a:ext>
            </a:extLst>
          </p:cNvPr>
          <p:cNvSpPr/>
          <p:nvPr/>
        </p:nvSpPr>
        <p:spPr>
          <a:xfrm>
            <a:off x="20800990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10C04C4-AE8B-3521-63FB-ACC58A76864B}"/>
              </a:ext>
            </a:extLst>
          </p:cNvPr>
          <p:cNvSpPr/>
          <p:nvPr/>
        </p:nvSpPr>
        <p:spPr>
          <a:xfrm>
            <a:off x="20934566" y="2451325"/>
            <a:ext cx="2408315" cy="368287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A70530-FD31-2BAD-1287-1E81FDC06CBF}"/>
              </a:ext>
            </a:extLst>
          </p:cNvPr>
          <p:cNvSpPr/>
          <p:nvPr/>
        </p:nvSpPr>
        <p:spPr>
          <a:xfrm>
            <a:off x="21827225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1F6373-E5F2-1041-225A-C41EAFBEF078}"/>
              </a:ext>
            </a:extLst>
          </p:cNvPr>
          <p:cNvSpPr txBox="1"/>
          <p:nvPr/>
        </p:nvSpPr>
        <p:spPr>
          <a:xfrm>
            <a:off x="21233270" y="4075849"/>
            <a:ext cx="1812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Esc Key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BBA4104-DF8F-50FE-07A2-8454F222BA4A}"/>
              </a:ext>
            </a:extLst>
          </p:cNvPr>
          <p:cNvSpPr txBox="1"/>
          <p:nvPr/>
        </p:nvSpPr>
        <p:spPr>
          <a:xfrm>
            <a:off x="13433023" y="3928641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User Making Invalid Choices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87434C8-9EE3-28CD-E39D-FB3CD0BBB914}"/>
              </a:ext>
            </a:extLst>
          </p:cNvPr>
          <p:cNvSpPr txBox="1"/>
          <p:nvPr/>
        </p:nvSpPr>
        <p:spPr>
          <a:xfrm>
            <a:off x="17335634" y="4092708"/>
            <a:ext cx="181213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Input</a:t>
            </a:r>
            <a:r>
              <a:rPr lang="en-US" sz="2100" b="1" dirty="0">
                <a:solidFill>
                  <a:schemeClr val="bg1"/>
                </a:solidFill>
              </a:rPr>
              <a:t> 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Buffer</a:t>
            </a:r>
          </a:p>
        </p:txBody>
      </p:sp>
    </p:spTree>
    <p:extLst>
      <p:ext uri="{BB962C8B-B14F-4D97-AF65-F5344CB8AC3E}">
        <p14:creationId xmlns:p14="http://schemas.microsoft.com/office/powerpoint/2010/main" val="386909480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351E4A-6393-71E3-5EAE-A06A7F9D8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90F11231-65CE-84DA-BF09-B70D51899E84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028E60A-E6C6-958C-1CBA-779BE5E35B0F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6EF0984-0A2B-B503-B152-8C3E888B3946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D81C765-4E06-8735-4D9E-15EE8DF1329E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15F967C-7FEE-9A1E-09F5-1CBE0BF925AD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F6C1BA31-2C81-7F2D-8602-5205EEAA8579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035F480-E30D-CA7A-3D13-DC3227596398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D54DD89-DF2E-4AF5-A98F-1369F41D252D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16DA55E-BE9C-D05A-481E-E4DA7D2152EA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C1C65D3-3EAE-8B8B-E364-57730BD819B0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4AA771B-DCA5-BFB0-AC85-D8D78DF8A193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7718B48-9A39-A35E-38E7-B3B8AFA642CE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6275517-9AA1-7A70-C395-2C7355D14410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44C55C1-4812-98D7-F891-2F72F952013A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5914A3E-37DB-9EE8-DCA1-574775FF9D7E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494DF4-DADF-7336-4F93-89B5FE655D96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A5FA07-56A9-D7BB-9897-1F2D075231A8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162D9-CCEB-DC58-9959-139E65CABA65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A91182A-6174-2FC5-A9EC-61A5BEF08958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D68F100-BDEE-275D-609C-56F2E12322A8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70F71F5-48C1-BCC8-ABDE-7D611B9CEF6C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F52EC44-97FB-8541-F3C4-88E406917890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437AE26-41A0-65EB-BFEC-E00F21DDAD11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40FB5EB-0815-2E11-1C8F-8DA13A56F058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D1FA0EE-4B5C-1686-756F-2AD32FA4C13E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F0B15CE-C980-AD13-C99C-39E20CCA4E1C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F793C6B-78D0-ED2C-3797-7CD17879108D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66229A-0569-5754-36DE-2D2A3C298427}"/>
              </a:ext>
            </a:extLst>
          </p:cNvPr>
          <p:cNvSpPr txBox="1"/>
          <p:nvPr/>
        </p:nvSpPr>
        <p:spPr>
          <a:xfrm>
            <a:off x="9091516" y="4075849"/>
            <a:ext cx="1812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Esc Key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5A021F-8AD6-CAC5-BB15-FFC944C30472}"/>
              </a:ext>
            </a:extLst>
          </p:cNvPr>
          <p:cNvSpPr txBox="1"/>
          <p:nvPr/>
        </p:nvSpPr>
        <p:spPr>
          <a:xfrm>
            <a:off x="1291269" y="3928641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User Making Invalid Choices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FB3E41D-EE71-0467-3EB0-4A8AB9008790}"/>
              </a:ext>
            </a:extLst>
          </p:cNvPr>
          <p:cNvSpPr txBox="1"/>
          <p:nvPr/>
        </p:nvSpPr>
        <p:spPr>
          <a:xfrm>
            <a:off x="5193880" y="4092708"/>
            <a:ext cx="181213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Input</a:t>
            </a:r>
            <a:r>
              <a:rPr lang="en-US" sz="2100" b="1" dirty="0">
                <a:solidFill>
                  <a:schemeClr val="bg1"/>
                </a:solidFill>
              </a:rPr>
              <a:t> 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Buffer</a:t>
            </a:r>
          </a:p>
        </p:txBody>
      </p:sp>
    </p:spTree>
    <p:extLst>
      <p:ext uri="{BB962C8B-B14F-4D97-AF65-F5344CB8AC3E}">
        <p14:creationId xmlns:p14="http://schemas.microsoft.com/office/powerpoint/2010/main" val="4519600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5DE949-2D91-C319-6667-D8D8934BA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D5BD825-B4A6-C9DE-1626-592DF0D46C42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2F5D0A-AB15-C4A7-4544-9B140DF4199C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6167102-07F2-00CE-3736-2EA6D816278D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8CF3471-1478-571D-A7F9-1F73670BDD06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C8C0430-C3BC-908E-DA58-A6130CA11D0B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BC22AAC7-1FCF-5210-85DB-FE6DC44253BF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A7ABA5F-72F3-B8C2-C641-66FD7BC5E0CE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3B9F22-3A3F-544E-AD25-043861222036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ADF0ADB-ED6F-2758-F4C8-0AD872E3CA78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192AF36-A95B-A996-A2DC-81EE7689D935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CA2CE90-3C3D-D45E-752C-38EB11A32849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BCC05B-1B70-4AF8-8E73-F356C1D73573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3AE8100-1C80-C22F-10E9-8DF6BF8E4ADE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14E2C21-81BC-CA4C-2926-2BAD75F66447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07FD741-6903-13D9-0FB4-04A28BF51D09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7D8452-04BE-0EBB-25B9-D7CCC14A88FB}"/>
              </a:ext>
            </a:extLst>
          </p:cNvPr>
          <p:cNvSpPr txBox="1"/>
          <p:nvPr/>
        </p:nvSpPr>
        <p:spPr>
          <a:xfrm>
            <a:off x="9091516" y="4075849"/>
            <a:ext cx="1812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Esc Key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F43D0A-1253-1D53-2EDD-9281EC5A4F39}"/>
              </a:ext>
            </a:extLst>
          </p:cNvPr>
          <p:cNvSpPr txBox="1"/>
          <p:nvPr/>
        </p:nvSpPr>
        <p:spPr>
          <a:xfrm>
            <a:off x="1291269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B424A66-595E-EC8F-02FF-93884B8768B4}"/>
              </a:ext>
            </a:extLst>
          </p:cNvPr>
          <p:cNvSpPr txBox="1"/>
          <p:nvPr/>
        </p:nvSpPr>
        <p:spPr>
          <a:xfrm>
            <a:off x="5193880" y="4092708"/>
            <a:ext cx="181213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Input</a:t>
            </a:r>
            <a:r>
              <a:rPr lang="en-US" sz="2100" b="1" dirty="0">
                <a:solidFill>
                  <a:schemeClr val="bg1"/>
                </a:solidFill>
              </a:rPr>
              <a:t> 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Buffer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608E707-9EEE-725C-9272-45D12C500A2F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31D172C6-F321-4307-7136-84DAD467173A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8AA651B-7752-17A4-3973-1450065533A8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9F328EAA-1F23-E17A-D507-2525D593BE9B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2EB96AF-B9BA-2FC1-0E21-77FE6493B18F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9C59DB3-A5F9-CA4E-A0B0-F72583A3417B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02C43BB0-6A0E-D7A8-649F-3D3ECDC99F0B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688F575A-D3F3-5A77-D86E-9EAFFFD2251A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A37CF34-9E22-37EC-4BEA-D9341C617052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9D2DDD2-398E-CC23-EE46-2BE8F0EEEB6B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031DD97-8A13-D12F-11FE-2887989516C4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8BCD317-96EF-9350-6DE8-24A7845A7FB8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1367958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AEE0AA-148D-7946-7E7B-2BB4C405B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9D093568-AE12-D94F-7850-1B6E486E20D0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16A2FD6-7285-ABCC-0349-B597AFA99B40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6B7C385-FE29-6DDB-9554-6C4DD1C87187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3344846-55AC-3D37-3100-033E36354DDD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BDF0318-C4EC-3B8D-477D-EBE604FEEC7D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7A3CE1CF-C2A2-4937-DB24-1DA6593E5F73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FAC17A-57CE-2922-6F9A-3EF65B0872DE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C15B7EE-D066-A9B0-721B-10F63FFBB8C9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293381C-4B20-15A8-9072-17E5E5ABB746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EC8F705-AE31-A122-42F6-4F48E6DBEAEC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B426876-7161-EA22-0052-89B2265E17C7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7BD8F16-45DD-83C3-3B7E-DE689197414F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5EBC257-3D55-AEE9-FCCD-4AF11AFF10DE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D35388C-82FE-B407-2AF2-77B9E65643F3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5EE755F-76F3-3EDE-1D9B-842E17CC2084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5C87ED-1C37-A947-CC9D-CFA9AC2F5F52}"/>
              </a:ext>
            </a:extLst>
          </p:cNvPr>
          <p:cNvSpPr txBox="1"/>
          <p:nvPr/>
        </p:nvSpPr>
        <p:spPr>
          <a:xfrm>
            <a:off x="9091516" y="4075849"/>
            <a:ext cx="1812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Esc Key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2F6A64-2132-1DEE-8449-28D86B1B123C}"/>
              </a:ext>
            </a:extLst>
          </p:cNvPr>
          <p:cNvSpPr txBox="1"/>
          <p:nvPr/>
        </p:nvSpPr>
        <p:spPr>
          <a:xfrm>
            <a:off x="1291269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5A2637-E489-BAF5-E1F7-C017B4B30EA8}"/>
              </a:ext>
            </a:extLst>
          </p:cNvPr>
          <p:cNvSpPr txBox="1"/>
          <p:nvPr/>
        </p:nvSpPr>
        <p:spPr>
          <a:xfrm>
            <a:off x="5193880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6E1B2B92-D121-1BC6-05B1-0BD4A4F32CBB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6E445F2-C63C-47B8-6839-2BF5F135C53D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E95FE0D-D4C1-E755-F7E8-6F2C83B019FF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2540F10B-1DC5-D805-BB20-E5040E89577A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B02EF94-771F-0FF7-4952-94D04FD419F0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744A7DD-4E11-06EF-EB64-6CBEDB2E31A4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468F0AE2-A2BD-5A0C-20A5-259648BA10C6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F7580DC-751C-5278-719E-99CDCEFD5492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D3AEBC9-7C0B-30BB-F218-C921DFDC9C9E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7E4563-BC47-11A6-4FEA-284DA90CAEEA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23F5AA9-D15B-5156-2B0D-7F2A56CB26CC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4AFA93-007B-A491-BD77-A0F364B36540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1317283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1F2458-0145-83BF-EE29-D7D56416A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7EF2D57-D2C3-94A3-57A2-7C5CE17253AD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EBAE44-F1C3-D9E1-2A9E-E017816A97FE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A4A91E0-3540-DD17-172E-0BE4378AE489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83F6B6C-B2EF-2DF8-E7BA-098661DB8EF8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162989F-03BC-8227-A499-56A8411DB073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C176198-1E8A-71C6-7AF0-C7284B52B3C5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0FEC2A-FEF7-E753-C1A0-70FD56E135B5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248C4FA-8CB8-F750-6AC4-4E007D417426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A1800C3-D3AC-C75E-0F69-470C3C334CF7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1E608D-501C-B515-5A48-0A232D39656D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E6045DB-6DE1-16B1-3840-84B70018520C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ED7DF1-AC58-F32D-F7AF-66ED73B436CB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8BA2B75-6741-58E7-C988-1DF72F4F2208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2194DC2-FC8F-7EDD-32C4-B83609FDC363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C0033BA-BC59-994C-A522-732C88750036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A79EF9-27FC-D7B0-0E46-A5A575E735EC}"/>
              </a:ext>
            </a:extLst>
          </p:cNvPr>
          <p:cNvSpPr txBox="1"/>
          <p:nvPr/>
        </p:nvSpPr>
        <p:spPr>
          <a:xfrm>
            <a:off x="9090899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FD7CA7-4946-0F8D-946B-59690356FFBB}"/>
              </a:ext>
            </a:extLst>
          </p:cNvPr>
          <p:cNvSpPr txBox="1"/>
          <p:nvPr/>
        </p:nvSpPr>
        <p:spPr>
          <a:xfrm>
            <a:off x="1291269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C86D1BF-EB66-3352-6B90-98828BC05ADE}"/>
              </a:ext>
            </a:extLst>
          </p:cNvPr>
          <p:cNvSpPr txBox="1"/>
          <p:nvPr/>
        </p:nvSpPr>
        <p:spPr>
          <a:xfrm>
            <a:off x="5193880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F9CEF08-A162-B745-3821-0511ED309317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9A7C7C2-2B04-8F40-E9D0-69EF3D62CCE2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655C4-FAD7-809F-E93B-3B0C6F99BD8D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5198808-B0C4-08ED-8AA1-0E0B6A51C7D6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EDD9EDB-1AA7-A6A1-2C18-A0E1522BE6CE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53C13BD-7DC4-D4DF-2F54-8EA31CEFC1F3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85B66E6-1B65-9F22-8ABB-BB878A499426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827E923-16B4-7343-F3D3-CFA2728325B8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3DD9A48-7718-79E1-1C5E-1892BEA18CF3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0CA20BF-76A8-A9C7-E6B2-4F3467626C4A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D13DBC-938A-B98A-11D7-FA4D9A95F396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A47B11-9E1B-EABF-1AD0-2CDC299CA74A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15511607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E24190-72BF-1B7E-C150-6196352A4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A56E4D8-9391-211C-9DEB-C954AB7D6D1C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0C85201-0467-C66C-D457-527DA8DE51A5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F506ADA-5E14-E02B-4D97-E217443A9E8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537C414-7A5D-55A7-821F-82ED968ABDC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B43923F-289A-A5D9-8B96-2468804DB4BA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74A083A-D574-8E73-51EF-34C92F30A88D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06ECC82-F69E-109B-497C-1D00D8558722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77B34AC-6E86-9A4B-F881-97681A1E392B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C771C4F-4BD7-E370-67E4-787417B09688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B4AAD11-0CF9-9844-C760-6C0A231C563D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9827B83-5E57-17F0-CFE0-ED966B7A2432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38CE53A-92DA-5296-3D9D-65BD7A28F050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BE5B37E-8A29-6414-1C45-0AB64245B81B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4FAB06F-8E19-527D-900E-4C931FEA57C6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BF63E34-1E51-D7C6-A7EE-97DA10162D93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3C7A20-876A-E779-C5B6-C1BE1F8710FE}"/>
              </a:ext>
            </a:extLst>
          </p:cNvPr>
          <p:cNvSpPr txBox="1"/>
          <p:nvPr/>
        </p:nvSpPr>
        <p:spPr>
          <a:xfrm>
            <a:off x="9090899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BD02C3-9CF1-6BA4-D4A9-B61A677A6BAA}"/>
              </a:ext>
            </a:extLst>
          </p:cNvPr>
          <p:cNvSpPr txBox="1"/>
          <p:nvPr/>
        </p:nvSpPr>
        <p:spPr>
          <a:xfrm>
            <a:off x="1291269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0E05C18-4B3F-2E61-563E-B66E21871436}"/>
              </a:ext>
            </a:extLst>
          </p:cNvPr>
          <p:cNvSpPr txBox="1"/>
          <p:nvPr/>
        </p:nvSpPr>
        <p:spPr>
          <a:xfrm>
            <a:off x="5193880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5478449-C435-F54F-7A4D-C40561A500E1}"/>
              </a:ext>
            </a:extLst>
          </p:cNvPr>
          <p:cNvSpPr/>
          <p:nvPr/>
        </p:nvSpPr>
        <p:spPr>
          <a:xfrm>
            <a:off x="1299576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D589B01-4CB2-65B1-407E-3FED6954D562}"/>
              </a:ext>
            </a:extLst>
          </p:cNvPr>
          <p:cNvSpPr/>
          <p:nvPr/>
        </p:nvSpPr>
        <p:spPr>
          <a:xfrm>
            <a:off x="13129345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4D32D82-8BAF-5D54-E898-B96B05106D4C}"/>
              </a:ext>
            </a:extLst>
          </p:cNvPr>
          <p:cNvSpPr/>
          <p:nvPr/>
        </p:nvSpPr>
        <p:spPr>
          <a:xfrm>
            <a:off x="140220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C23A3BA-270F-6982-232D-44F28C10F337}"/>
              </a:ext>
            </a:extLst>
          </p:cNvPr>
          <p:cNvSpPr/>
          <p:nvPr/>
        </p:nvSpPr>
        <p:spPr>
          <a:xfrm>
            <a:off x="16898380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B7B1F52-057A-058A-1B40-D616A5332449}"/>
              </a:ext>
            </a:extLst>
          </p:cNvPr>
          <p:cNvSpPr/>
          <p:nvPr/>
        </p:nvSpPr>
        <p:spPr>
          <a:xfrm>
            <a:off x="17031956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C4DB5C-8E23-3718-2B04-5C957E6B4D0F}"/>
              </a:ext>
            </a:extLst>
          </p:cNvPr>
          <p:cNvSpPr/>
          <p:nvPr/>
        </p:nvSpPr>
        <p:spPr>
          <a:xfrm>
            <a:off x="17924615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CBDB06F-E877-A8DC-1A40-4964FB02A2EE}"/>
              </a:ext>
            </a:extLst>
          </p:cNvPr>
          <p:cNvSpPr/>
          <p:nvPr/>
        </p:nvSpPr>
        <p:spPr>
          <a:xfrm>
            <a:off x="20800990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CD2108A-F0BA-4A9E-D408-1D98CC9083CB}"/>
              </a:ext>
            </a:extLst>
          </p:cNvPr>
          <p:cNvSpPr/>
          <p:nvPr/>
        </p:nvSpPr>
        <p:spPr>
          <a:xfrm>
            <a:off x="20934566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80FE705-8130-B053-3B0C-75F1E2571DF2}"/>
              </a:ext>
            </a:extLst>
          </p:cNvPr>
          <p:cNvSpPr/>
          <p:nvPr/>
        </p:nvSpPr>
        <p:spPr>
          <a:xfrm>
            <a:off x="21827225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408F3C-791A-10CF-0012-FAE0151B17C9}"/>
              </a:ext>
            </a:extLst>
          </p:cNvPr>
          <p:cNvSpPr txBox="1"/>
          <p:nvPr/>
        </p:nvSpPr>
        <p:spPr>
          <a:xfrm>
            <a:off x="21233270" y="4075849"/>
            <a:ext cx="18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Saved Scene to Real Game</a:t>
            </a:r>
            <a:endParaRPr lang="en-US" sz="2000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4DC121-EC68-28D7-775C-B985A592B27F}"/>
              </a:ext>
            </a:extLst>
          </p:cNvPr>
          <p:cNvSpPr txBox="1"/>
          <p:nvPr/>
        </p:nvSpPr>
        <p:spPr>
          <a:xfrm>
            <a:off x="13445918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 to Current </a:t>
            </a:r>
            <a:r>
              <a:rPr lang="en-US" sz="20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CheckPoint</a:t>
            </a:r>
            <a:endParaRPr lang="en-US" sz="2000" b="1" dirty="0">
              <a:solidFill>
                <a:schemeClr val="bg1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1292C2-66D4-0D33-00CB-6AC69768B693}"/>
              </a:ext>
            </a:extLst>
          </p:cNvPr>
          <p:cNvSpPr txBox="1"/>
          <p:nvPr/>
        </p:nvSpPr>
        <p:spPr>
          <a:xfrm>
            <a:off x="17335634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Resume from Last Saved Scene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E1FA859-B751-0A88-D42E-A0C22C39D9BA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DD3ED044-0E83-1F26-06F0-93EAD3A5AAA8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3830F61F-1903-0859-3941-E61D1480AC7E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6E8ED874-3BD4-0311-72D4-81617835751A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9D0A3C4-DDB6-C766-1141-F4B4BDB67A0F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57C0466-A829-B352-A5FB-B0EFFB17BA1D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E7037FBC-26E7-5CD0-4AB1-E10F93214D4F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C97B6DF1-D400-F526-BE13-B138514066F4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B5ABE05-B34E-7BC2-A8FE-160FCA81A252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C104F8-3540-6113-F96D-D4A9A2B1AA31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F37696C-3E58-6B61-35A9-FDB35D31C069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E158CB8-9BFD-B71E-5608-10F9129BA1DA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796947572"/>
      </p:ext>
    </p:extLst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3942D4-F868-9A42-3AF6-D647BD61E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D28E7B7-BFB4-A086-D048-7FCB9AC4ED28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F2A115C-8A4D-CBFC-A702-D76D8783B029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932E6B9-B2E3-D74C-78D9-39DF1DD81C8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C9DAC4F-44F4-AB83-ADA8-6312A6BD98E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FF40284-96ED-44D8-FCBE-F6BEFFFC2154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F311E0D-B738-B638-B749-91BD54FA8AEF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DD071C9-E20F-35AE-E078-3493682526F1}"/>
              </a:ext>
            </a:extLst>
          </p:cNvPr>
          <p:cNvSpPr/>
          <p:nvPr/>
        </p:nvSpPr>
        <p:spPr>
          <a:xfrm>
            <a:off x="-1128773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7DD709-0BE9-5B22-1BCA-51E61FD66028}"/>
              </a:ext>
            </a:extLst>
          </p:cNvPr>
          <p:cNvSpPr/>
          <p:nvPr/>
        </p:nvSpPr>
        <p:spPr>
          <a:xfrm>
            <a:off x="-1115416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DB66308-C39E-D1D5-2EDD-BDC1982E3010}"/>
              </a:ext>
            </a:extLst>
          </p:cNvPr>
          <p:cNvSpPr/>
          <p:nvPr/>
        </p:nvSpPr>
        <p:spPr>
          <a:xfrm>
            <a:off x="-102615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5D536A1-EB20-7E97-2D52-6DFB77A8DF88}"/>
              </a:ext>
            </a:extLst>
          </p:cNvPr>
          <p:cNvSpPr/>
          <p:nvPr/>
        </p:nvSpPr>
        <p:spPr>
          <a:xfrm>
            <a:off x="-738512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5BD518F-91BE-80A1-590C-62D16438DA25}"/>
              </a:ext>
            </a:extLst>
          </p:cNvPr>
          <p:cNvSpPr/>
          <p:nvPr/>
        </p:nvSpPr>
        <p:spPr>
          <a:xfrm>
            <a:off x="-725155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76455C6-EEA7-3E5B-3E29-32018AE7C5FE}"/>
              </a:ext>
            </a:extLst>
          </p:cNvPr>
          <p:cNvSpPr/>
          <p:nvPr/>
        </p:nvSpPr>
        <p:spPr>
          <a:xfrm>
            <a:off x="-635889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E021D3E-EFE7-7AF4-7778-7DD1BEA46E07}"/>
              </a:ext>
            </a:extLst>
          </p:cNvPr>
          <p:cNvSpPr/>
          <p:nvPr/>
        </p:nvSpPr>
        <p:spPr>
          <a:xfrm>
            <a:off x="-348251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732A306-4704-7921-9511-32426EA5696B}"/>
              </a:ext>
            </a:extLst>
          </p:cNvPr>
          <p:cNvSpPr/>
          <p:nvPr/>
        </p:nvSpPr>
        <p:spPr>
          <a:xfrm>
            <a:off x="-334894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F0E3152-9285-ABF7-F437-9E241F12323F}"/>
              </a:ext>
            </a:extLst>
          </p:cNvPr>
          <p:cNvSpPr/>
          <p:nvPr/>
        </p:nvSpPr>
        <p:spPr>
          <a:xfrm>
            <a:off x="-245628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C97D45-E34E-DA7F-7E0A-EC2522EB037A}"/>
              </a:ext>
            </a:extLst>
          </p:cNvPr>
          <p:cNvSpPr txBox="1"/>
          <p:nvPr/>
        </p:nvSpPr>
        <p:spPr>
          <a:xfrm>
            <a:off x="-3050855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0F04B1-2340-E26D-3CA9-1C073CE6FA68}"/>
              </a:ext>
            </a:extLst>
          </p:cNvPr>
          <p:cNvSpPr txBox="1"/>
          <p:nvPr/>
        </p:nvSpPr>
        <p:spPr>
          <a:xfrm>
            <a:off x="-10850485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B90C0B-17B0-C873-6A91-04D021387F30}"/>
              </a:ext>
            </a:extLst>
          </p:cNvPr>
          <p:cNvSpPr txBox="1"/>
          <p:nvPr/>
        </p:nvSpPr>
        <p:spPr>
          <a:xfrm>
            <a:off x="-6947874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4214D28-63B0-A05F-D79F-C49C6A8AE9B8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F158D1D-9881-9080-E973-07517178FD90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82C5B3E-42BA-B495-A317-B7D3F177C6AE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A897AE3-42C3-9AA4-F084-3A6D9171D4C7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1163326-0F2F-44C4-BFBA-514D3D147E5F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3BC5E02-DF5E-C1CA-6C4D-3DDF279C7C37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CFCB32C-FBD8-159A-AEC2-DBC7FCEF503B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A35BDF1-59AA-B288-4C7A-89A372B7689D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2B1B576-242A-B291-53A8-0E898C4662B4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90E168-06BF-704C-A963-824AB889CF97}"/>
              </a:ext>
            </a:extLst>
          </p:cNvPr>
          <p:cNvSpPr txBox="1"/>
          <p:nvPr/>
        </p:nvSpPr>
        <p:spPr>
          <a:xfrm>
            <a:off x="9091516" y="4075849"/>
            <a:ext cx="18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Saved Scene to Real Game</a:t>
            </a:r>
            <a:endParaRPr lang="en-US" sz="2000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1606261-68B0-73B5-5171-1DA1CBF92E74}"/>
              </a:ext>
            </a:extLst>
          </p:cNvPr>
          <p:cNvSpPr txBox="1"/>
          <p:nvPr/>
        </p:nvSpPr>
        <p:spPr>
          <a:xfrm>
            <a:off x="1304164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 to Current </a:t>
            </a:r>
            <a:r>
              <a:rPr lang="en-US" sz="20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CheckPoint</a:t>
            </a:r>
            <a:endParaRPr lang="en-US" sz="2000" b="1" dirty="0">
              <a:solidFill>
                <a:schemeClr val="bg1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FD3FDF1-5231-2379-B6B3-CFF4D7B6A05A}"/>
              </a:ext>
            </a:extLst>
          </p:cNvPr>
          <p:cNvSpPr txBox="1"/>
          <p:nvPr/>
        </p:nvSpPr>
        <p:spPr>
          <a:xfrm>
            <a:off x="5193880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Resume from Last Saved Scene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2BF1A97-ACBF-5768-D1D7-78EDB9FBFAED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8266008-2B83-1214-72C3-7588A7C7F3D7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9A0F7C9-7CF1-D037-A7B0-3AA2AAE45E59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9279FC8-C046-A133-1D4D-7D4288F5B941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450741A-56E3-D8E4-2457-41BC01B14D7B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38A56B5-9D65-2FA4-83AF-915397CEDE6F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BAF468D6-B8B6-1FEA-C016-7D543967AEC8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4ED800B6-896C-11CE-8AC4-115CC48AC2AD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4F09749-175F-8609-E0F5-517312F4BAA0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1DD97BA-1588-7DF6-4A11-C24999C3A6FF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8698D11-0631-4843-415D-D43F51E11D07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5399C56-5F51-5920-81CE-FD4847FD9929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42570656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B85268-8336-5B86-0626-FE20DEF438EF}"/>
              </a:ext>
            </a:extLst>
          </p:cNvPr>
          <p:cNvSpPr txBox="1"/>
          <p:nvPr/>
        </p:nvSpPr>
        <p:spPr>
          <a:xfrm>
            <a:off x="-3616040" y="2964132"/>
            <a:ext cx="339843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Bahnschrift Condensed"/>
                <a:cs typeface="Calibri"/>
              </a:rPr>
              <a:t>WELCOME</a:t>
            </a:r>
            <a:endParaRPr lang="en-US" sz="7200" b="1" dirty="0">
              <a:solidFill>
                <a:schemeClr val="bg1"/>
              </a:solidFill>
              <a:latin typeface="Bahnschrift Condensed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894E3D-CE35-670F-CE47-D5FD49B17C33}"/>
              </a:ext>
            </a:extLst>
          </p:cNvPr>
          <p:cNvSpPr/>
          <p:nvPr/>
        </p:nvSpPr>
        <p:spPr>
          <a:xfrm>
            <a:off x="12315312" y="2968220"/>
            <a:ext cx="1008138" cy="993761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FF6A47C-B68E-48CC-AC1C-C32B97D8A910}"/>
              </a:ext>
            </a:extLst>
          </p:cNvPr>
          <p:cNvSpPr txBox="1"/>
          <p:nvPr/>
        </p:nvSpPr>
        <p:spPr>
          <a:xfrm>
            <a:off x="636132" y="3213308"/>
            <a:ext cx="10919736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80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D4DB00-4150-2B73-EDE5-3418830777E8}"/>
              </a:ext>
            </a:extLst>
          </p:cNvPr>
          <p:cNvSpPr txBox="1"/>
          <p:nvPr/>
        </p:nvSpPr>
        <p:spPr>
          <a:xfrm>
            <a:off x="636132" y="2175473"/>
            <a:ext cx="1091973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TEAM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0371083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EC48CF-7899-3D06-68B9-80A4EE210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5A62AE4-DB70-9351-414C-DA6417B13731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7869EB-937D-79E0-8D2E-E687D35FFCF2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FD6744E-E969-0642-CE72-3C10B7B771E2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32170E-4ADA-4FC0-F464-235AB6A7FE74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6B49B2-25CA-1943-B712-D00435AB4748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87CB8C9D-36E7-D5F2-E11C-88FFAC364A6F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33A60A6-4ACF-5E3A-3720-DF4F36329E89}"/>
              </a:ext>
            </a:extLst>
          </p:cNvPr>
          <p:cNvSpPr/>
          <p:nvPr/>
        </p:nvSpPr>
        <p:spPr>
          <a:xfrm>
            <a:off x="-1128773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F5B5B2B-FB00-3098-AFBE-E1BD5DD80CE7}"/>
              </a:ext>
            </a:extLst>
          </p:cNvPr>
          <p:cNvSpPr/>
          <p:nvPr/>
        </p:nvSpPr>
        <p:spPr>
          <a:xfrm>
            <a:off x="-1115416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941B529-CC16-9747-65AA-8052D43C3B40}"/>
              </a:ext>
            </a:extLst>
          </p:cNvPr>
          <p:cNvSpPr/>
          <p:nvPr/>
        </p:nvSpPr>
        <p:spPr>
          <a:xfrm>
            <a:off x="-102615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4A65B99-D51D-401A-C6CC-9610F35D5EC9}"/>
              </a:ext>
            </a:extLst>
          </p:cNvPr>
          <p:cNvSpPr/>
          <p:nvPr/>
        </p:nvSpPr>
        <p:spPr>
          <a:xfrm>
            <a:off x="-738512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06926B3-B203-0609-5D96-1C14B5E4C785}"/>
              </a:ext>
            </a:extLst>
          </p:cNvPr>
          <p:cNvSpPr/>
          <p:nvPr/>
        </p:nvSpPr>
        <p:spPr>
          <a:xfrm>
            <a:off x="-725155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61F8D8D-CFC7-066D-7546-4F593289CB3A}"/>
              </a:ext>
            </a:extLst>
          </p:cNvPr>
          <p:cNvSpPr/>
          <p:nvPr/>
        </p:nvSpPr>
        <p:spPr>
          <a:xfrm>
            <a:off x="-635889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88B26D8-A51C-1486-F341-E699EE6C78CA}"/>
              </a:ext>
            </a:extLst>
          </p:cNvPr>
          <p:cNvSpPr/>
          <p:nvPr/>
        </p:nvSpPr>
        <p:spPr>
          <a:xfrm>
            <a:off x="-348251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CCD30BC-759B-1C21-DBD1-1B3DB4333519}"/>
              </a:ext>
            </a:extLst>
          </p:cNvPr>
          <p:cNvSpPr/>
          <p:nvPr/>
        </p:nvSpPr>
        <p:spPr>
          <a:xfrm>
            <a:off x="-334894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719BA7B-568A-25F3-D6F6-F79DDE3BAAFC}"/>
              </a:ext>
            </a:extLst>
          </p:cNvPr>
          <p:cNvSpPr/>
          <p:nvPr/>
        </p:nvSpPr>
        <p:spPr>
          <a:xfrm>
            <a:off x="-245628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311DC3-DFB5-6CB2-3D4B-21256E4EEA1B}"/>
              </a:ext>
            </a:extLst>
          </p:cNvPr>
          <p:cNvSpPr txBox="1"/>
          <p:nvPr/>
        </p:nvSpPr>
        <p:spPr>
          <a:xfrm>
            <a:off x="-3050855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134667-0BCC-DA20-1B9D-FEECE55ABA4B}"/>
              </a:ext>
            </a:extLst>
          </p:cNvPr>
          <p:cNvSpPr txBox="1"/>
          <p:nvPr/>
        </p:nvSpPr>
        <p:spPr>
          <a:xfrm>
            <a:off x="-10850485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09F9A5-AC41-F078-6992-65555382704E}"/>
              </a:ext>
            </a:extLst>
          </p:cNvPr>
          <p:cNvSpPr txBox="1"/>
          <p:nvPr/>
        </p:nvSpPr>
        <p:spPr>
          <a:xfrm>
            <a:off x="-6947874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ED430F-0CCB-CCB5-6CFF-9D82FC50B2B2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304840C-B9E6-1034-5123-B9967556E213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ACE239D-911A-7C76-E4BB-B5DEBACE15CF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1636EFE-84A6-4949-5E2B-B0A4D85E1654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629176C-58D9-8180-6727-2561F60B746D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691C25C-9493-817C-22AE-DF500F9E57F0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4B1E27B-63F9-98AC-C6B6-E646E1E009B2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BC7FE84-A168-2332-A6C6-720D73F0BE72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649F23F-BF82-F515-91E1-DAD4F2B8020F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F81298E-2C74-1D10-F40C-87B968EE5D6A}"/>
              </a:ext>
            </a:extLst>
          </p:cNvPr>
          <p:cNvSpPr txBox="1"/>
          <p:nvPr/>
        </p:nvSpPr>
        <p:spPr>
          <a:xfrm>
            <a:off x="9091516" y="4075849"/>
            <a:ext cx="18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Saved Scene to Real Game</a:t>
            </a:r>
            <a:endParaRPr lang="en-US" sz="2000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27B61D-5267-2038-6C30-F08791CC8247}"/>
              </a:ext>
            </a:extLst>
          </p:cNvPr>
          <p:cNvSpPr txBox="1"/>
          <p:nvPr/>
        </p:nvSpPr>
        <p:spPr>
          <a:xfrm>
            <a:off x="1303007" y="3849494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save() writes the current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into a file (load.txt) and confirms the save.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CD5DE88-F985-5664-5C25-3786263F010F}"/>
              </a:ext>
            </a:extLst>
          </p:cNvPr>
          <p:cNvSpPr txBox="1"/>
          <p:nvPr/>
        </p:nvSpPr>
        <p:spPr>
          <a:xfrm>
            <a:off x="5193880" y="4032222"/>
            <a:ext cx="1812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Resume from Last Saved Scene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08E3BEF-D6CA-1B86-BD8B-07F51151D0B4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BED48584-ADC5-01E4-40BD-CDF8A7BDEE37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2878ED2-D82C-9678-EDD1-3592C245AF0B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1313D83-3EDE-A597-67C2-B38DCC87F464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F7A48326-58A9-5592-415D-6EEAD4F77499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49792EC-AA59-845E-68EE-C3472283EB3E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19F58AAB-006C-1E29-F111-FF277CCB48FC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421BA153-9312-13E4-A5C6-BEDEF3082D01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7F76156-4586-B5B7-BC01-3FB2EF56975E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7692BB-7498-545C-0924-53446C74408C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C73FBEA-2724-E7CC-C432-17EC8E9E0143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E52CD44-0A75-4623-0D3E-C0DFD1CE31C1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28966035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0B8FEF-1F8D-C197-E8D0-7279FACC8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32ECDF3-E367-5BDD-3AB7-A57B38D16FEF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B08B999-7F04-9D79-3021-AA8BE0C06794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DABE4B6-EE0A-1BEF-94CF-F7BA086D23A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1A71AE8-4A05-AB92-243C-46C0484C29E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8A4EF39-4D17-9F43-6D82-21646A9D9E65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D1D521C9-B503-31DD-150A-AFBACB81E699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0B33B0A-EAC4-11F4-A385-2D0E75888A98}"/>
              </a:ext>
            </a:extLst>
          </p:cNvPr>
          <p:cNvSpPr/>
          <p:nvPr/>
        </p:nvSpPr>
        <p:spPr>
          <a:xfrm>
            <a:off x="-1128773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E4AAABA-1A10-3DEA-006B-9B7D15FB8308}"/>
              </a:ext>
            </a:extLst>
          </p:cNvPr>
          <p:cNvSpPr/>
          <p:nvPr/>
        </p:nvSpPr>
        <p:spPr>
          <a:xfrm>
            <a:off x="-1115416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039FDB2-14A1-C049-D704-4D4119B974C9}"/>
              </a:ext>
            </a:extLst>
          </p:cNvPr>
          <p:cNvSpPr/>
          <p:nvPr/>
        </p:nvSpPr>
        <p:spPr>
          <a:xfrm>
            <a:off x="-102615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F5117B9-5FC7-1450-6F55-C4DE806FFCA8}"/>
              </a:ext>
            </a:extLst>
          </p:cNvPr>
          <p:cNvSpPr/>
          <p:nvPr/>
        </p:nvSpPr>
        <p:spPr>
          <a:xfrm>
            <a:off x="-738512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C37EC5-978B-AE99-299D-2A3D88C60695}"/>
              </a:ext>
            </a:extLst>
          </p:cNvPr>
          <p:cNvSpPr/>
          <p:nvPr/>
        </p:nvSpPr>
        <p:spPr>
          <a:xfrm>
            <a:off x="-725155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6F04FA8-BED9-8581-039B-FB57B3793F2C}"/>
              </a:ext>
            </a:extLst>
          </p:cNvPr>
          <p:cNvSpPr/>
          <p:nvPr/>
        </p:nvSpPr>
        <p:spPr>
          <a:xfrm>
            <a:off x="-635889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FC04B4D-4C41-BD04-14CF-2038EFE8131F}"/>
              </a:ext>
            </a:extLst>
          </p:cNvPr>
          <p:cNvSpPr/>
          <p:nvPr/>
        </p:nvSpPr>
        <p:spPr>
          <a:xfrm>
            <a:off x="-348251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C2B5909-EBE9-50AB-23FE-21189931FD93}"/>
              </a:ext>
            </a:extLst>
          </p:cNvPr>
          <p:cNvSpPr/>
          <p:nvPr/>
        </p:nvSpPr>
        <p:spPr>
          <a:xfrm>
            <a:off x="-334894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D1026FA-805A-1352-4BF1-621D1055F528}"/>
              </a:ext>
            </a:extLst>
          </p:cNvPr>
          <p:cNvSpPr/>
          <p:nvPr/>
        </p:nvSpPr>
        <p:spPr>
          <a:xfrm>
            <a:off x="-245628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6F9D7A-AE11-156F-BF2A-71DC7D6D0052}"/>
              </a:ext>
            </a:extLst>
          </p:cNvPr>
          <p:cNvSpPr txBox="1"/>
          <p:nvPr/>
        </p:nvSpPr>
        <p:spPr>
          <a:xfrm>
            <a:off x="-3050855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6066A8-439C-4D24-32B5-3ED14049FDA9}"/>
              </a:ext>
            </a:extLst>
          </p:cNvPr>
          <p:cNvSpPr txBox="1"/>
          <p:nvPr/>
        </p:nvSpPr>
        <p:spPr>
          <a:xfrm>
            <a:off x="-10850485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26F9EA3-5147-2A63-201C-C11F7A3C2985}"/>
              </a:ext>
            </a:extLst>
          </p:cNvPr>
          <p:cNvSpPr txBox="1"/>
          <p:nvPr/>
        </p:nvSpPr>
        <p:spPr>
          <a:xfrm>
            <a:off x="-6947874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DDE2E45-0776-9B08-C7B8-80EAFD6C49E3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7A38CB3-D9D0-0A0C-44D0-444E24775FC8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EB74EC0-E1CF-EA22-B2BF-C743A7F95E08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88F7481-4E7D-EF5F-E018-5BE1C6D48996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3EE19BA-BF55-74DB-B7B6-12A036F84C9D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62E656-11C0-E31C-3B6C-B12542366A14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B09BB38-2E3C-5772-BA5A-68C7645713DE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75183E8-0553-9F69-50A4-13843F493FBD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51E24F8-53E4-9FC8-5255-2DF1D05F66A4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043A31-9449-657A-9AAC-97335F7C8F03}"/>
              </a:ext>
            </a:extLst>
          </p:cNvPr>
          <p:cNvSpPr txBox="1"/>
          <p:nvPr/>
        </p:nvSpPr>
        <p:spPr>
          <a:xfrm>
            <a:off x="9091516" y="4075849"/>
            <a:ext cx="18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Saved Scene to Real Game</a:t>
            </a:r>
            <a:endParaRPr lang="en-US" sz="2000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C02885-7559-C7EB-744E-EF02AA20EF80}"/>
              </a:ext>
            </a:extLst>
          </p:cNvPr>
          <p:cNvSpPr txBox="1"/>
          <p:nvPr/>
        </p:nvSpPr>
        <p:spPr>
          <a:xfrm>
            <a:off x="1303007" y="3849494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save() writes the current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into a file (load.txt) and confirms the save.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31E5834-8D06-0C21-6BC8-86E3F2023515}"/>
              </a:ext>
            </a:extLst>
          </p:cNvPr>
          <p:cNvSpPr txBox="1"/>
          <p:nvPr/>
        </p:nvSpPr>
        <p:spPr>
          <a:xfrm>
            <a:off x="5193880" y="3887259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load() reads the saved scene number from load.txt &amp; calls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saveVault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)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C5913ED-9CE8-0150-4590-C264D578B67B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098CD38-6508-8322-D5EB-800786EA02F6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7777C64-B644-B8D4-A0ED-EF3BA5F3FC88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783ACB7-D1A6-9DD4-6834-B57894266DF7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86B0D424-6B66-823B-E4D3-02EC7E69B0F0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D7C67E8-1682-B130-BE51-EFEB5FC9FE37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778B952-ABB6-C607-1DCD-E945D134D0D8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71E50F71-1F5D-D6D0-C58F-D1248494549D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2DB4BE2-D151-C1E9-E29F-15D62385B419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A2D1EBE-8F13-21C5-4BEA-8A893EEABCF9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645A710-7140-FF59-103B-BA168ABCC339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5ED328-C9F3-1F74-3718-AC16444A245C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3945318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DC3368-EC6A-5856-BC5A-9AF597ACF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2B9629B-AD0B-029E-AC5F-8984C554B686}"/>
              </a:ext>
            </a:extLst>
          </p:cNvPr>
          <p:cNvSpPr txBox="1"/>
          <p:nvPr/>
        </p:nvSpPr>
        <p:spPr>
          <a:xfrm>
            <a:off x="2749798" y="95082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153652F-C3CB-D72C-68DD-A2688AD10C7E}"/>
              </a:ext>
            </a:extLst>
          </p:cNvPr>
          <p:cNvGrpSpPr/>
          <p:nvPr/>
        </p:nvGrpSpPr>
        <p:grpSpPr>
          <a:xfrm>
            <a:off x="9118131" y="791297"/>
            <a:ext cx="3317709" cy="548639"/>
            <a:chOff x="9118131" y="3205181"/>
            <a:chExt cx="3317709" cy="54863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8DE42B5C-9B77-8222-4B08-41491DAC8CA3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0D26D23-976E-2B15-5383-27E83CE2CB0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6642692-EF57-969C-E568-8841A41F4AF7}"/>
              </a:ext>
            </a:extLst>
          </p:cNvPr>
          <p:cNvCxnSpPr/>
          <p:nvPr/>
        </p:nvCxnSpPr>
        <p:spPr>
          <a:xfrm rot="10800000" flipH="1">
            <a:off x="-182729" y="1055474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5971E4E0-0A7D-76E7-1275-384994BC0195}"/>
              </a:ext>
            </a:extLst>
          </p:cNvPr>
          <p:cNvSpPr/>
          <p:nvPr/>
        </p:nvSpPr>
        <p:spPr>
          <a:xfrm rot="16200000">
            <a:off x="2508168" y="782638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6AA3C03-4683-2F2A-29D2-66C31E72DF08}"/>
              </a:ext>
            </a:extLst>
          </p:cNvPr>
          <p:cNvSpPr/>
          <p:nvPr/>
        </p:nvSpPr>
        <p:spPr>
          <a:xfrm>
            <a:off x="-11287739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96847F7-56D3-64CE-5E05-04BD8575B3D1}"/>
              </a:ext>
            </a:extLst>
          </p:cNvPr>
          <p:cNvSpPr/>
          <p:nvPr/>
        </p:nvSpPr>
        <p:spPr>
          <a:xfrm>
            <a:off x="-11154163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B7344A5-15A1-F01A-9747-DE33874B89D2}"/>
              </a:ext>
            </a:extLst>
          </p:cNvPr>
          <p:cNvSpPr/>
          <p:nvPr/>
        </p:nvSpPr>
        <p:spPr>
          <a:xfrm>
            <a:off x="-10261504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3025EC7-6E2D-E4FC-A898-419FD0A8EB27}"/>
              </a:ext>
            </a:extLst>
          </p:cNvPr>
          <p:cNvSpPr/>
          <p:nvPr/>
        </p:nvSpPr>
        <p:spPr>
          <a:xfrm>
            <a:off x="-7385128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6C5934D-CAF5-E2A6-0A9A-9AA0C289E07C}"/>
              </a:ext>
            </a:extLst>
          </p:cNvPr>
          <p:cNvSpPr/>
          <p:nvPr/>
        </p:nvSpPr>
        <p:spPr>
          <a:xfrm>
            <a:off x="-725155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5DEBE6B-7689-FBBB-4B03-DCA3EDA9EAFD}"/>
              </a:ext>
            </a:extLst>
          </p:cNvPr>
          <p:cNvSpPr/>
          <p:nvPr/>
        </p:nvSpPr>
        <p:spPr>
          <a:xfrm>
            <a:off x="-6358893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4BCE4E9-89A6-7C43-AC47-A85080D53E5E}"/>
              </a:ext>
            </a:extLst>
          </p:cNvPr>
          <p:cNvSpPr/>
          <p:nvPr/>
        </p:nvSpPr>
        <p:spPr>
          <a:xfrm>
            <a:off x="-3482518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AF9CB52-B7F0-5A1C-EDF5-1E7C332CAC4A}"/>
              </a:ext>
            </a:extLst>
          </p:cNvPr>
          <p:cNvSpPr/>
          <p:nvPr/>
        </p:nvSpPr>
        <p:spPr>
          <a:xfrm>
            <a:off x="-334894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B28862D-F12B-C983-52C6-1DD530635400}"/>
              </a:ext>
            </a:extLst>
          </p:cNvPr>
          <p:cNvSpPr/>
          <p:nvPr/>
        </p:nvSpPr>
        <p:spPr>
          <a:xfrm>
            <a:off x="-2456283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0430F3-A31B-34BA-B2EF-E3E39538EC92}"/>
              </a:ext>
            </a:extLst>
          </p:cNvPr>
          <p:cNvSpPr txBox="1"/>
          <p:nvPr/>
        </p:nvSpPr>
        <p:spPr>
          <a:xfrm>
            <a:off x="-3050855" y="3849494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In </a:t>
            </a:r>
            <a:r>
              <a:rPr lang="en-US" sz="1900" b="1" i="0" dirty="0" err="1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get_choice</a:t>
            </a:r>
            <a:r>
              <a:rPr lang="en-US" sz="19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(), pressing ESC (ASCII 27) returns to the pop up menu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6ECCFDD-72D3-D9B4-6AC2-319867019174}"/>
              </a:ext>
            </a:extLst>
          </p:cNvPr>
          <p:cNvSpPr txBox="1"/>
          <p:nvPr/>
        </p:nvSpPr>
        <p:spPr>
          <a:xfrm>
            <a:off x="-10850485" y="3754729"/>
            <a:ext cx="1812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get_choice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handles invalid inputs and prompts the user again until a valid choice is entered.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BD3FFB8-6527-EED1-6289-1237B98F1C71}"/>
              </a:ext>
            </a:extLst>
          </p:cNvPr>
          <p:cNvSpPr txBox="1"/>
          <p:nvPr/>
        </p:nvSpPr>
        <p:spPr>
          <a:xfrm>
            <a:off x="-6947874" y="3849494"/>
            <a:ext cx="1812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Using </a:t>
            </a:r>
            <a:r>
              <a:rPr lang="en-US" sz="2100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getch</a:t>
            </a:r>
            <a:r>
              <a:rPr lang="en-US" sz="2100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() allows for real-time key detection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3DE5B3E-F432-AB2F-64A9-E559A5D517E9}"/>
              </a:ext>
            </a:extLst>
          </p:cNvPr>
          <p:cNvSpPr/>
          <p:nvPr/>
        </p:nvSpPr>
        <p:spPr>
          <a:xfrm>
            <a:off x="854015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CB783C0-AD4C-F8CC-8E3D-329D03A105A4}"/>
              </a:ext>
            </a:extLst>
          </p:cNvPr>
          <p:cNvSpPr/>
          <p:nvPr/>
        </p:nvSpPr>
        <p:spPr>
          <a:xfrm>
            <a:off x="98759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5170306-B60F-AAA0-32E5-5B953979E974}"/>
              </a:ext>
            </a:extLst>
          </p:cNvPr>
          <p:cNvSpPr/>
          <p:nvPr/>
        </p:nvSpPr>
        <p:spPr>
          <a:xfrm>
            <a:off x="1880250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E0688C9-3624-8D03-DB4C-058DD9F09C02}"/>
              </a:ext>
            </a:extLst>
          </p:cNvPr>
          <p:cNvSpPr/>
          <p:nvPr/>
        </p:nvSpPr>
        <p:spPr>
          <a:xfrm>
            <a:off x="475662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4F956C4-05C1-97BD-8DB4-C820A1607300}"/>
              </a:ext>
            </a:extLst>
          </p:cNvPr>
          <p:cNvSpPr/>
          <p:nvPr/>
        </p:nvSpPr>
        <p:spPr>
          <a:xfrm>
            <a:off x="4890202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74035FE-F2C3-5D46-F401-98513108D8C3}"/>
              </a:ext>
            </a:extLst>
          </p:cNvPr>
          <p:cNvSpPr/>
          <p:nvPr/>
        </p:nvSpPr>
        <p:spPr>
          <a:xfrm>
            <a:off x="578286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4056138-3F30-BB6C-8F2F-106F82CB29E3}"/>
              </a:ext>
            </a:extLst>
          </p:cNvPr>
          <p:cNvSpPr/>
          <p:nvPr/>
        </p:nvSpPr>
        <p:spPr>
          <a:xfrm>
            <a:off x="865923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47EBC3F-F864-77D7-453C-2055CC863450}"/>
              </a:ext>
            </a:extLst>
          </p:cNvPr>
          <p:cNvSpPr/>
          <p:nvPr/>
        </p:nvSpPr>
        <p:spPr>
          <a:xfrm>
            <a:off x="8792812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4BAB560-A18F-6013-E9A3-431F9A464112}"/>
              </a:ext>
            </a:extLst>
          </p:cNvPr>
          <p:cNvSpPr/>
          <p:nvPr/>
        </p:nvSpPr>
        <p:spPr>
          <a:xfrm>
            <a:off x="968547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FFE40E-CC65-116F-2273-B590C393B1A2}"/>
              </a:ext>
            </a:extLst>
          </p:cNvPr>
          <p:cNvSpPr txBox="1"/>
          <p:nvPr/>
        </p:nvSpPr>
        <p:spPr>
          <a:xfrm>
            <a:off x="9092079" y="3849494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 switch-case structure to map the saved scene number (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) to a specific function</a:t>
            </a:r>
            <a:endParaRPr lang="en-US" b="1" i="0" dirty="0">
              <a:solidFill>
                <a:schemeClr val="bg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C2E757-0129-F62C-9F12-B59DE5166918}"/>
              </a:ext>
            </a:extLst>
          </p:cNvPr>
          <p:cNvSpPr txBox="1"/>
          <p:nvPr/>
        </p:nvSpPr>
        <p:spPr>
          <a:xfrm>
            <a:off x="1303007" y="3849494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save() writes the current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into a file (load.txt) and confirms the save.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D28DE22-CC27-BD7B-6872-9FE3A5388D3C}"/>
              </a:ext>
            </a:extLst>
          </p:cNvPr>
          <p:cNvSpPr txBox="1"/>
          <p:nvPr/>
        </p:nvSpPr>
        <p:spPr>
          <a:xfrm>
            <a:off x="5193880" y="3887259"/>
            <a:ext cx="1812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load() reads the saved scene number from load.txt &amp; calls 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saveVault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</a:t>
            </a:r>
            <a:r>
              <a:rPr lang="en-US" b="1" dirty="0" err="1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sceneNo</a:t>
            </a:r>
            <a:r>
              <a:rPr lang="en-US" b="1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)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8EECE50-FCBC-9C5E-1596-7AF69D326C62}"/>
              </a:ext>
            </a:extLst>
          </p:cNvPr>
          <p:cNvSpPr/>
          <p:nvPr/>
        </p:nvSpPr>
        <p:spPr>
          <a:xfrm>
            <a:off x="-11286097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FDE0ABAD-64A7-820C-C379-7CE72B33EA6B}"/>
              </a:ext>
            </a:extLst>
          </p:cNvPr>
          <p:cNvSpPr/>
          <p:nvPr/>
        </p:nvSpPr>
        <p:spPr>
          <a:xfrm>
            <a:off x="-11152521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5D9E659-A6D9-CFE9-4A49-8479107126AF}"/>
              </a:ext>
            </a:extLst>
          </p:cNvPr>
          <p:cNvSpPr/>
          <p:nvPr/>
        </p:nvSpPr>
        <p:spPr>
          <a:xfrm>
            <a:off x="-10259862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549C589-60B5-81F6-D602-7ACD12EE7739}"/>
              </a:ext>
            </a:extLst>
          </p:cNvPr>
          <p:cNvSpPr/>
          <p:nvPr/>
        </p:nvSpPr>
        <p:spPr>
          <a:xfrm>
            <a:off x="-7383486" y="2299291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F1DBD2C-361D-1A79-48AA-EFC14460E46A}"/>
              </a:ext>
            </a:extLst>
          </p:cNvPr>
          <p:cNvSpPr/>
          <p:nvPr/>
        </p:nvSpPr>
        <p:spPr>
          <a:xfrm>
            <a:off x="-7249910" y="2434501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F2164CC-1DDF-CAB4-5729-4759C0933753}"/>
              </a:ext>
            </a:extLst>
          </p:cNvPr>
          <p:cNvSpPr/>
          <p:nvPr/>
        </p:nvSpPr>
        <p:spPr>
          <a:xfrm>
            <a:off x="-6357251" y="2909402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E19A1BB-D6F9-F3AD-649F-4EF70736A963}"/>
              </a:ext>
            </a:extLst>
          </p:cNvPr>
          <p:cNvSpPr/>
          <p:nvPr/>
        </p:nvSpPr>
        <p:spPr>
          <a:xfrm>
            <a:off x="-3480876" y="2316115"/>
            <a:ext cx="2675467" cy="3953296"/>
          </a:xfrm>
          <a:prstGeom prst="round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4505DF94-6FE4-768B-24FE-3E82CB37C1F1}"/>
              </a:ext>
            </a:extLst>
          </p:cNvPr>
          <p:cNvSpPr/>
          <p:nvPr/>
        </p:nvSpPr>
        <p:spPr>
          <a:xfrm>
            <a:off x="-3347300" y="2451325"/>
            <a:ext cx="2408315" cy="3682876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i="0" dirty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E08393B-D17B-FE01-32A0-E038A57BE172}"/>
              </a:ext>
            </a:extLst>
          </p:cNvPr>
          <p:cNvSpPr/>
          <p:nvPr/>
        </p:nvSpPr>
        <p:spPr>
          <a:xfrm>
            <a:off x="-2454641" y="2926226"/>
            <a:ext cx="626277" cy="626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!!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D25E46-D511-EADB-8515-447405777F3C}"/>
              </a:ext>
            </a:extLst>
          </p:cNvPr>
          <p:cNvSpPr txBox="1"/>
          <p:nvPr/>
        </p:nvSpPr>
        <p:spPr>
          <a:xfrm>
            <a:off x="-3023623" y="3774754"/>
            <a:ext cx="18121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Segoe UI Historic" panose="020B0502040204020203" pitchFamily="34" charset="0"/>
              </a:rPr>
              <a:t>D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esigned a ASCII map to visualize the mansion</a:t>
            </a:r>
            <a:endParaRPr lang="en-US" sz="20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1B3E9B1-8524-89B0-1E03-EE3566A6E73B}"/>
              </a:ext>
            </a:extLst>
          </p:cNvPr>
          <p:cNvSpPr txBox="1"/>
          <p:nvPr/>
        </p:nvSpPr>
        <p:spPr>
          <a:xfrm>
            <a:off x="-10854434" y="3777219"/>
            <a:ext cx="1812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Segoe UI Historic" panose="020B0502040204020203" pitchFamily="34" charset="0"/>
              </a:rPr>
              <a:t>We created a flowchart to plan each scene and connection clearly.</a:t>
            </a:r>
            <a:endParaRPr lang="en-US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3643A82-2579-DDD0-1EBA-AC3EDA4BBAAA}"/>
              </a:ext>
            </a:extLst>
          </p:cNvPr>
          <p:cNvSpPr txBox="1"/>
          <p:nvPr/>
        </p:nvSpPr>
        <p:spPr>
          <a:xfrm>
            <a:off x="-6946232" y="3768131"/>
            <a:ext cx="181213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dirty="0">
                <a:solidFill>
                  <a:schemeClr val="bg1"/>
                </a:solidFill>
              </a:rPr>
              <a:t>Used switch, if statements and functions to handle different scenarios.</a:t>
            </a:r>
          </a:p>
        </p:txBody>
      </p:sp>
    </p:spTree>
    <p:extLst>
      <p:ext uri="{BB962C8B-B14F-4D97-AF65-F5344CB8AC3E}">
        <p14:creationId xmlns:p14="http://schemas.microsoft.com/office/powerpoint/2010/main" val="35551770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F575A0-66CF-321F-B799-5F1D279AD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C0E877D1-184B-4EE4-8193-95B89354CA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281658" y="349379"/>
            <a:ext cx="1218921" cy="1240067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AC6B9FD4-D064-AF8F-AE8C-E8D8C007CA6F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4771FFEF-E3BC-A175-9F2F-7C90C8139A49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76C68B78-31E4-44AE-6B17-8A429515FB52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8A29A7A4-9B97-4ED6-7A04-56B25CCCE387}"/>
              </a:ext>
            </a:extLst>
          </p:cNvPr>
          <p:cNvSpPr>
            <a:spLocks/>
          </p:cNvSpPr>
          <p:nvPr/>
        </p:nvSpPr>
        <p:spPr>
          <a:xfrm rot="2707131">
            <a:off x="4161506" y="236358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52ADA3-8239-21F5-AFA3-8120AFA0BB70}"/>
              </a:ext>
            </a:extLst>
          </p:cNvPr>
          <p:cNvSpPr txBox="1"/>
          <p:nvPr/>
        </p:nvSpPr>
        <p:spPr>
          <a:xfrm>
            <a:off x="4361290" y="1726272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F207D461-A815-1A2F-CB26-042F6F767D4D}"/>
              </a:ext>
            </a:extLst>
          </p:cNvPr>
          <p:cNvSpPr>
            <a:spLocks noChangeAspect="1"/>
          </p:cNvSpPr>
          <p:nvPr/>
        </p:nvSpPr>
        <p:spPr>
          <a:xfrm rot="2707131">
            <a:off x="5970098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5E844325-0EC0-2C1D-53BC-346E036EEA13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DBB836-F8C3-8D0C-9B12-991B5662513E}"/>
              </a:ext>
            </a:extLst>
          </p:cNvPr>
          <p:cNvSpPr txBox="1"/>
          <p:nvPr/>
        </p:nvSpPr>
        <p:spPr>
          <a:xfrm>
            <a:off x="6119389" y="1549606"/>
            <a:ext cx="8874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EE26D75-DA61-40AB-B8D1-58E77BB25747}"/>
              </a:ext>
            </a:extLst>
          </p:cNvPr>
          <p:cNvSpPr txBox="1"/>
          <p:nvPr/>
        </p:nvSpPr>
        <p:spPr>
          <a:xfrm>
            <a:off x="10656811" y="1525202"/>
            <a:ext cx="10515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C4CB94B-7A3A-01A0-124A-C3416EA3B3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ACAA0A-8EA1-FEA1-8F94-1F76A628A4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BA31D1F-55C9-B17F-CE57-DB3F011BE20B}"/>
              </a:ext>
            </a:extLst>
          </p:cNvPr>
          <p:cNvSpPr/>
          <p:nvPr/>
        </p:nvSpPr>
        <p:spPr>
          <a:xfrm rot="21283570">
            <a:off x="2024844" y="2339580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8DF2879B-1ACE-808A-CCE0-2E3C7A34CD0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 rot="21300000">
            <a:off x="2001272" y="2676180"/>
            <a:ext cx="514992" cy="523925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02478DA-44BE-4996-6D2D-C45662C526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0" t="49330" r="7616" b="2528"/>
          <a:stretch>
            <a:fillRect/>
          </a:stretch>
        </p:blipFill>
        <p:spPr>
          <a:xfrm rot="21283570">
            <a:off x="2151992" y="3148185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B74C558-2DB3-72BC-48EB-6401C8AA36A1}"/>
              </a:ext>
            </a:extLst>
          </p:cNvPr>
          <p:cNvSpPr txBox="1"/>
          <p:nvPr/>
        </p:nvSpPr>
        <p:spPr>
          <a:xfrm rot="21283570">
            <a:off x="2244542" y="2641463"/>
            <a:ext cx="1872702" cy="4127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sterben.86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8C057579-3D75-514A-B6AE-684C373A1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6054079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1ACB293A-AC6A-3274-DCE5-A709B23E517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2ED2276D-C1AB-20F9-D875-E5514FEB7A2E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MD. FAHIM HOSSAIN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6DC2533-0D48-ED49-E8D9-876F7150BEF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9A70094-E6F5-8225-D882-E267D20391CE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fahim.hossain.251@northsouth.edu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3B671582-93B8-E6EE-222E-77C78E371692}"/>
              </a:ext>
            </a:extLst>
          </p:cNvPr>
          <p:cNvSpPr>
            <a:spLocks noChangeAspect="1"/>
          </p:cNvSpPr>
          <p:nvPr/>
        </p:nvSpPr>
        <p:spPr>
          <a:xfrm rot="2707131">
            <a:off x="9075440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FB8ED71-CD21-19A8-84E0-B13DA1BA373C}"/>
              </a:ext>
            </a:extLst>
          </p:cNvPr>
          <p:cNvSpPr txBox="1"/>
          <p:nvPr/>
        </p:nvSpPr>
        <p:spPr>
          <a:xfrm>
            <a:off x="9142703" y="1540797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B980B0C-6E59-F162-C332-B29148610EB1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164328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598D58-4109-89ED-D068-26951A8DCF0F}"/>
              </a:ext>
            </a:extLst>
          </p:cNvPr>
          <p:cNvSpPr txBox="1"/>
          <p:nvPr/>
        </p:nvSpPr>
        <p:spPr>
          <a:xfrm>
            <a:off x="7581234" y="1547678"/>
            <a:ext cx="105153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3EDFAD23-D20D-6216-02AA-1384D908D259}"/>
              </a:ext>
            </a:extLst>
          </p:cNvPr>
          <p:cNvSpPr>
            <a:spLocks noChangeAspect="1"/>
          </p:cNvSpPr>
          <p:nvPr/>
        </p:nvSpPr>
        <p:spPr>
          <a:xfrm rot="2707131">
            <a:off x="7513971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78FA0A-0A93-C363-4CBD-4A869B2471EE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7" name="Picture 6" descr="A black and white cat logo&#10;&#10;AI-generated content may be incorrect.">
            <a:extLst>
              <a:ext uri="{FF2B5EF4-FFF2-40B4-BE49-F238E27FC236}">
                <a16:creationId xmlns:a16="http://schemas.microsoft.com/office/drawing/2014/main" id="{A727246C-981A-374E-6DC2-A316AAB217A7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4" name="Picture 13" descr="A logo in a circle&#10;&#10;AI-generated content may be incorrect.">
            <a:extLst>
              <a:ext uri="{FF2B5EF4-FFF2-40B4-BE49-F238E27FC236}">
                <a16:creationId xmlns:a16="http://schemas.microsoft.com/office/drawing/2014/main" id="{BB753AAD-5C2B-F860-487C-3021DE5B190B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E582A3-176A-598D-D26D-7D6F0C85B265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FahimHossain2186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DD3CF9B-86FE-9777-0BE1-3FA6934C303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6058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5116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899F0783-55F8-6D96-2945-2806BE0F7F25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3BF692-E92E-454A-B74C-09CD95312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1D9E5E-487B-43CD-B4BB-2617FE71A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1192D54-B37A-6FC3-E7B2-C0988D43E64A}"/>
              </a:ext>
            </a:extLst>
          </p:cNvPr>
          <p:cNvSpPr/>
          <p:nvPr/>
        </p:nvSpPr>
        <p:spPr>
          <a:xfrm rot="22591">
            <a:off x="2035760" y="2042698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E3A848E-E458-4B9E-A52F-B72711F9826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 rot="41769">
            <a:off x="2193133" y="2210322"/>
            <a:ext cx="542752" cy="548640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32FA170-CA78-4768-9CA5-73A2191EF17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6" t="28406" r="17959" b="19277"/>
          <a:stretch/>
        </p:blipFill>
        <p:spPr>
          <a:xfrm rot="22591">
            <a:off x="2138728" y="2853712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7C4EB90-8AD1-45CD-A5E9-F92680C376FC}"/>
              </a:ext>
            </a:extLst>
          </p:cNvPr>
          <p:cNvSpPr txBox="1"/>
          <p:nvPr/>
        </p:nvSpPr>
        <p:spPr>
          <a:xfrm rot="22591">
            <a:off x="2534532" y="2285961"/>
            <a:ext cx="243862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Lutful-alam-36300</a:t>
            </a:r>
            <a:endParaRPr lang="en-US" dirty="0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EE8A0A57-7584-41B0-AB42-BC134AD9F1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464825AF-3B60-615D-FCBB-36184CF64811}"/>
              </a:ext>
            </a:extLst>
          </p:cNvPr>
          <p:cNvSpPr>
            <a:spLocks/>
          </p:cNvSpPr>
          <p:nvPr/>
        </p:nvSpPr>
        <p:spPr>
          <a:xfrm rot="2707131">
            <a:off x="8852380" y="221623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15F690-EDED-2109-5631-1B733F8AFF82}"/>
              </a:ext>
            </a:extLst>
          </p:cNvPr>
          <p:cNvSpPr txBox="1"/>
          <p:nvPr/>
        </p:nvSpPr>
        <p:spPr>
          <a:xfrm>
            <a:off x="9008953" y="1417480"/>
            <a:ext cx="102288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/>
                <a:ea typeface="Calibri"/>
                <a:cs typeface="Segoe UI Semilight"/>
              </a:rPr>
              <a:t> </a:t>
            </a:r>
            <a:r>
              <a:rPr lang="en-US" sz="2000" b="1" dirty="0" err="1">
                <a:solidFill>
                  <a:schemeClr val="bg1"/>
                </a:solidFill>
                <a:latin typeface="Segoe UI Semilight"/>
                <a:ea typeface="Calibri"/>
                <a:cs typeface="Segoe UI Semilight"/>
              </a:rPr>
              <a:t>Lutful</a:t>
            </a:r>
            <a:endParaRPr lang="en-US" sz="2000" b="1" dirty="0">
              <a:solidFill>
                <a:schemeClr val="bg1"/>
              </a:solidFill>
              <a:latin typeface="Segoe UI Semilight"/>
              <a:ea typeface="Calibri"/>
              <a:cs typeface="Segoe UI Semilight"/>
            </a:endParaRPr>
          </a:p>
          <a:p>
            <a:pPr algn="ctr"/>
            <a:endParaRPr lang="en-US" sz="2000" b="1" dirty="0">
              <a:solidFill>
                <a:schemeClr val="bg1"/>
              </a:solidFill>
              <a:latin typeface="Segoe UI Semilight"/>
              <a:ea typeface="Calibri"/>
              <a:cs typeface="Segoe UI Semilight"/>
            </a:endParaRPr>
          </a:p>
          <a:p>
            <a:pPr algn="ctr"/>
            <a:endParaRPr lang="en-US" sz="2000" b="1" dirty="0">
              <a:solidFill>
                <a:schemeClr val="bg1"/>
              </a:solidFill>
              <a:latin typeface="Segoe UI Semilight"/>
              <a:ea typeface="Calibri"/>
              <a:cs typeface="Segoe UI Semilight"/>
            </a:endParaRP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1C95A25-E3E9-4BD4-998C-272BC08A0AE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8963157" y="314561"/>
            <a:ext cx="1246083" cy="125961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F864E441-0B10-B648-D6E3-6C7791A9C402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3472CFE7-593B-E48D-1DE4-D17306A0B55B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8F0A2582-7CAB-14EA-D682-671E60E65A2D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7ECF662D-2AA7-0DFD-2160-97B191FDD611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51ACA2F9-27A6-414B-EBDE-046628075C03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379529-2D7C-6891-203B-53832DEA5295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DE1305-9EEE-55A8-9E46-E7AFE96FE10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F5065F82-08CA-1FE1-EC24-1098292402E4}"/>
              </a:ext>
            </a:extLst>
          </p:cNvPr>
          <p:cNvSpPr txBox="1"/>
          <p:nvPr/>
        </p:nvSpPr>
        <p:spPr>
          <a:xfrm>
            <a:off x="7407412" y="1534978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866C5CF3-1BEE-21C7-281C-1E9868D34683}"/>
              </a:ext>
            </a:extLst>
          </p:cNvPr>
          <p:cNvSpPr>
            <a:spLocks noChangeAspect="1"/>
          </p:cNvSpPr>
          <p:nvPr/>
        </p:nvSpPr>
        <p:spPr>
          <a:xfrm rot="2707131">
            <a:off x="73401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B3556DDD-372D-9B43-BE6B-ACDD6DC5C0B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6995E764-4B3E-58D3-621B-182F0C29607D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46" name="Flowchart: Connector 45">
            <a:extLst>
              <a:ext uri="{FF2B5EF4-FFF2-40B4-BE49-F238E27FC236}">
                <a16:creationId xmlns:a16="http://schemas.microsoft.com/office/drawing/2014/main" id="{B716E2BB-A154-BEE6-05F7-F31BE2332DC6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lowchart: Connector 47">
            <a:extLst>
              <a:ext uri="{FF2B5EF4-FFF2-40B4-BE49-F238E27FC236}">
                <a16:creationId xmlns:a16="http://schemas.microsoft.com/office/drawing/2014/main" id="{3BA8505B-7CC1-17C1-F6A2-B06742A75A26}"/>
              </a:ext>
            </a:extLst>
          </p:cNvPr>
          <p:cNvSpPr>
            <a:spLocks noChangeAspect="1"/>
          </p:cNvSpPr>
          <p:nvPr/>
        </p:nvSpPr>
        <p:spPr>
          <a:xfrm rot="2707131">
            <a:off x="5824275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206A940-E66A-C86F-A9DA-816D3CA97545}"/>
              </a:ext>
            </a:extLst>
          </p:cNvPr>
          <p:cNvSpPr txBox="1"/>
          <p:nvPr/>
        </p:nvSpPr>
        <p:spPr>
          <a:xfrm>
            <a:off x="5973566" y="1549606"/>
            <a:ext cx="8874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62A27334-13C0-1432-0A5E-CC9170D9A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14499" y="465944"/>
            <a:ext cx="996116" cy="1006936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EBED4D-6BCE-6954-A86A-FAB0BC6E0860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76FAC7-17FB-5024-6057-1355B01E3F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4280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65E2D5-4012-5AB7-D661-6256F27B315C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MD. LUTFUL ALAM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658855-105C-5B26-0678-49380726236D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lutful</a:t>
            </a:r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.alam.241@northsouth.edu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9" name="Picture 8" descr="A black and white cat logo&#10;&#10;AI-generated content may be incorrect.">
            <a:extLst>
              <a:ext uri="{FF2B5EF4-FFF2-40B4-BE49-F238E27FC236}">
                <a16:creationId xmlns:a16="http://schemas.microsoft.com/office/drawing/2014/main" id="{6D201B94-7878-2A38-9326-609536C9C030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0" name="Picture 9" descr="A logo in a circle&#10;&#10;AI-generated content may be incorrect.">
            <a:extLst>
              <a:ext uri="{FF2B5EF4-FFF2-40B4-BE49-F238E27FC236}">
                <a16:creationId xmlns:a16="http://schemas.microsoft.com/office/drawing/2014/main" id="{8E9A0442-15DC-32F2-E45B-5D723CCA233C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B5B61A-FBAE-4D16-597C-545D366E52F5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E4E6EB"/>
                </a:solidFill>
                <a:latin typeface="Bahnschrift Condensed" panose="020B0502040204020203" pitchFamily="34" charset="0"/>
              </a:rPr>
              <a:t>Lutful-alam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99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F4FF20-4469-01AF-DCF0-073E518C3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C3621D0A-BA31-6D9A-D924-0DCA581721A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A68CC2-F600-17B7-AEC9-082C8B50CFF4}"/>
              </a:ext>
            </a:extLst>
          </p:cNvPr>
          <p:cNvSpPr txBox="1"/>
          <p:nvPr/>
        </p:nvSpPr>
        <p:spPr>
          <a:xfrm>
            <a:off x="2774674" y="2463246"/>
            <a:ext cx="66426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FROM HELLO WORLD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TO ADVENTURE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3C4D186-C348-1AC7-46C8-1B5F2384A3A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419D30-994A-6CA5-70B8-42DADEAA33E8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286F685-7232-77C2-4797-BD1E826DAE15}"/>
              </a:ext>
            </a:extLst>
          </p:cNvPr>
          <p:cNvGrpSpPr/>
          <p:nvPr/>
        </p:nvGrpSpPr>
        <p:grpSpPr>
          <a:xfrm>
            <a:off x="9118131" y="3159461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7CBE204-A7E5-5CCB-1F89-CB52C1BD57E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8222278-88F4-5A1D-1231-F81832157132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FEBDD1-29C1-DA91-0B37-FD63FD7E5DB2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3CCE1F9-237D-CBB4-B8C1-2EB8C95FB4B4}"/>
              </a:ext>
            </a:extLst>
          </p:cNvPr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003977"/>
      </p:ext>
    </p:extLst>
  </p:cSld>
  <p:clrMapOvr>
    <a:masterClrMapping/>
  </p:clrMapOvr>
  <p:transition spd="slow">
    <p:push dir="u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A5F09D5E-D6CA-89D1-87F1-61EA5A40619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9362F4-4FF6-C4F9-0D74-882930C2CB21}"/>
              </a:ext>
            </a:extLst>
          </p:cNvPr>
          <p:cNvSpPr txBox="1"/>
          <p:nvPr/>
        </p:nvSpPr>
        <p:spPr>
          <a:xfrm>
            <a:off x="2774674" y="2709467"/>
            <a:ext cx="664265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88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 rot="5400000">
            <a:off x="4441677" y="5635157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A60F96E-095F-41BF-52E8-57FF0AE5F5BC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124660"/>
      </p:ext>
    </p:extLst>
  </p:cSld>
  <p:clrMapOvr>
    <a:masterClrMapping/>
  </p:clrMapOvr>
  <p:transition spd="slow">
    <p:push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3581D8-2063-CD7C-C402-77BD446A2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139679E-A8F6-1B8E-F6E3-F5786668DB48}"/>
              </a:ext>
            </a:extLst>
          </p:cNvPr>
          <p:cNvSpPr/>
          <p:nvPr/>
        </p:nvSpPr>
        <p:spPr>
          <a:xfrm>
            <a:off x="1232386" y="2497975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 dirty="0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 dirty="0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 dirty="0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E43FDF9-2B84-A99B-CEB8-1D6D5451B125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99585E-6553-CADB-3461-FA02E0F2ED7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6282540-D5EE-5DCC-A231-0F381B3B2D04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81B4988-D98D-DBCC-4429-E70625D1DAE9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26F2059-B6A6-264C-C30A-420DFACE0C8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C0470CE-6B54-1330-9C8A-120A45BBC1D5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6028DB4F-46E5-CD26-AFB6-FDB98A5F5783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1A187F-00EB-6166-C98F-DEB98D01BAD2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091BC2A-DC9F-249E-57F7-2E69340E68C0}"/>
              </a:ext>
            </a:extLst>
          </p:cNvPr>
          <p:cNvSpPr/>
          <p:nvPr/>
        </p:nvSpPr>
        <p:spPr>
          <a:xfrm>
            <a:off x="7897268" y="603585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ENTER THE MANSION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56BE69-60CB-D60B-E043-1D88983BC47E}"/>
              </a:ext>
            </a:extLst>
          </p:cNvPr>
          <p:cNvSpPr/>
          <p:nvPr/>
        </p:nvSpPr>
        <p:spPr>
          <a:xfrm>
            <a:off x="7897268" y="2816391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832FFBF-B90A-71E7-092D-258CFCAC73D9}"/>
              </a:ext>
            </a:extLst>
          </p:cNvPr>
          <p:cNvSpPr/>
          <p:nvPr/>
        </p:nvSpPr>
        <p:spPr>
          <a:xfrm>
            <a:off x="7897268" y="5029197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 dirty="0">
                <a:latin typeface="Bahnschrift Condensed" panose="020B0502040204020203" pitchFamily="34" charset="0"/>
              </a:rPr>
              <a:t>!! KNOCK !!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75C698C-6AC4-BDAA-A9D2-4E8F52EFF7F2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701589" y="3428999"/>
            <a:ext cx="11956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D8FEE99-C700-622C-867E-44B84EBC9C3B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701589" y="1216193"/>
            <a:ext cx="11956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FD9B0D9-0E0B-902C-A50A-C13A94A7E170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6701589" y="5641805"/>
            <a:ext cx="1195679" cy="847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16F7D2-8E10-4C62-7909-B4E02FFD2EC2}"/>
              </a:ext>
            </a:extLst>
          </p:cNvPr>
          <p:cNvCxnSpPr>
            <a:cxnSpLocks/>
          </p:cNvCxnSpPr>
          <p:nvPr/>
        </p:nvCxnSpPr>
        <p:spPr>
          <a:xfrm>
            <a:off x="6701589" y="1207725"/>
            <a:ext cx="0" cy="444255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553D715-D585-2642-C1E7-8FF3DD8F2BC1}"/>
              </a:ext>
            </a:extLst>
          </p:cNvPr>
          <p:cNvCxnSpPr>
            <a:cxnSpLocks/>
          </p:cNvCxnSpPr>
          <p:nvPr/>
        </p:nvCxnSpPr>
        <p:spPr>
          <a:xfrm flipH="1">
            <a:off x="4146958" y="3428999"/>
            <a:ext cx="2554631" cy="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48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23" grpId="0" animBg="1"/>
      <p:bldP spid="24" grpId="0" animBg="1"/>
      <p:bldP spid="25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57482C-A8C8-DBFB-E522-0FFA68ABB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15893B74-2F71-83BA-7FB6-78D0BAFBDB23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4A0E07-A4F7-6B95-5C65-A2B82C72E5C5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8B27D7-B68F-A1A7-1C85-E0B49CF1E43E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A86109B-5BF5-74FA-2193-C2537DDA555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5FA3396-3185-2540-8CED-73C1A0CEBA51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A1F21F-8F9A-D0CE-1781-F0EF4D0DC0A8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B714F7E-DE72-84DD-9C8C-39F53143704C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DC74D-1B19-9D60-CC6F-D68661C936D3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23C39D6-EC16-04C3-56C6-3DAAFCD3EEAC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 panose="020B0502040204020203" pitchFamily="34" charset="0"/>
              </a:rPr>
              <a:t>ENTER THE MANSION</a:t>
            </a:r>
          </a:p>
        </p:txBody>
      </p:sp>
    </p:spTree>
    <p:extLst>
      <p:ext uri="{BB962C8B-B14F-4D97-AF65-F5344CB8AC3E}">
        <p14:creationId xmlns:p14="http://schemas.microsoft.com/office/powerpoint/2010/main" val="169383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F834D-F79D-8582-4B95-97E38A5800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24AD9B-6A65-056D-1766-99254CEE31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DA70785-69FA-9250-55B7-5A50822C2A35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40D8B09-F9BB-2977-616F-55CF9FB3FAAB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FD29979-7A00-3727-22D5-EF20E6AF559D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A524C6-3ACB-CEF1-605F-45CD0FF50D61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BD0A65A-5C57-6D10-3734-D317E9CC822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D9252E4-54FA-6479-5E06-965E0403365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D584F7-E1CB-6EC8-A432-78718027D5A8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CBC9BDE-CFA9-CB5E-F609-E92AE7018EA7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669B26-ACDF-1984-3444-5E6110B6AD71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FAA2ABB-6126-DE66-DEDC-0E751396E5C7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7456938-5C8C-C956-209A-069E6BC6A903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F36928E-5B46-B12C-82DA-DA2368C5F17B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20E09F6-20B3-4438-E58D-DE3F99822E56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 dirty="0">
                <a:solidFill>
                  <a:srgbClr val="EAEAEC"/>
                </a:solidFill>
                <a:latin typeface="Bahnschrift Condensed" panose="020B0502040204020203" pitchFamily="34" charset="0"/>
              </a:rPr>
              <a:t>Abandoned mansion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F9FE8C5-562A-E689-ED67-3E1D2C82D060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CA42323-A18F-37C7-462D-C97452829347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0097FCE-ABBF-17F1-DE80-8E34A47407AF}"/>
              </a:ext>
            </a:extLst>
          </p:cNvPr>
          <p:cNvCxnSpPr>
            <a:cxnSpLocks/>
          </p:cNvCxnSpPr>
          <p:nvPr/>
        </p:nvCxnSpPr>
        <p:spPr>
          <a:xfrm>
            <a:off x="8646163" y="26913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372017E-EC1C-0B56-C2A5-853FF59A5025}"/>
              </a:ext>
            </a:extLst>
          </p:cNvPr>
          <p:cNvCxnSpPr>
            <a:cxnSpLocks/>
          </p:cNvCxnSpPr>
          <p:nvPr/>
        </p:nvCxnSpPr>
        <p:spPr>
          <a:xfrm>
            <a:off x="8654351" y="4166602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ABD84A0-FDE2-E492-E66A-1ED4B0EC8FFE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8C199C8-C5AD-281A-50B3-E39EA6EAE757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077AEC2-8866-C3EC-1629-509868AAA8A1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55064F2-82D4-97DD-E6F8-3C28CE3033E6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SOUND !!</a:t>
            </a:r>
          </a:p>
          <a:p>
            <a:pPr algn="ctr"/>
            <a:r>
              <a:rPr lang="en-US" sz="2800">
                <a:latin typeface="Bahnschrift Condensed"/>
              </a:rPr>
              <a:t>IGNORE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083FFCE-11C3-B5FF-788C-286BA270D878}"/>
              </a:ext>
            </a:extLst>
          </p:cNvPr>
          <p:cNvSpPr/>
          <p:nvPr/>
        </p:nvSpPr>
        <p:spPr>
          <a:xfrm>
            <a:off x="9028558" y="2078790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NOISE ??</a:t>
            </a:r>
          </a:p>
          <a:p>
            <a:pPr algn="ctr"/>
            <a:r>
              <a:rPr lang="en-US" sz="2800" dirty="0">
                <a:latin typeface="Bahnschrift Condensed"/>
              </a:rPr>
              <a:t>INVESTIGATE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9F21E62-6C34-F511-A982-DFCDEA30A8AD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SPLIT UP AND SEARCH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0466D5DD-7011-0831-C7A2-2C785ED5042B}"/>
              </a:ext>
            </a:extLst>
          </p:cNvPr>
          <p:cNvSpPr/>
          <p:nvPr/>
        </p:nvSpPr>
        <p:spPr>
          <a:xfrm>
            <a:off x="9028558" y="3553994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BREAK THE WINDOW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BCC35A-F1B5-25E5-CB09-A6839132C380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 panose="020B0502040204020203" pitchFamily="34" charset="0"/>
              </a:rPr>
              <a:t>ENTER THE MANSION</a:t>
            </a:r>
          </a:p>
        </p:txBody>
      </p:sp>
    </p:spTree>
    <p:extLst>
      <p:ext uri="{BB962C8B-B14F-4D97-AF65-F5344CB8AC3E}">
        <p14:creationId xmlns:p14="http://schemas.microsoft.com/office/powerpoint/2010/main" val="228191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  <p:bldP spid="5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4F3116-6294-E5E8-00C8-FA80FCBCF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B4CAACC-D480-47F3-FDC9-FD30EFB23EE3}"/>
              </a:ext>
            </a:extLst>
          </p:cNvPr>
          <p:cNvSpPr/>
          <p:nvPr/>
        </p:nvSpPr>
        <p:spPr>
          <a:xfrm rot="503386">
            <a:off x="2031578" y="2132027"/>
            <a:ext cx="3970312" cy="491863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39700">
              <a:schemeClr val="tx1">
                <a:lumMod val="85000"/>
                <a:lumOff val="15000"/>
                <a:alpha val="40000"/>
              </a:schemeClr>
            </a:glow>
            <a:outerShdw blurRad="495300" dist="38100" dir="2700000">
              <a:srgbClr val="A5A5A5">
                <a:alpha val="6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D170B08-4B6C-1C9E-52BA-22D5E9CAE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 rot="540000">
            <a:off x="2490082" y="2090813"/>
            <a:ext cx="538932" cy="544785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2D236C5D-B371-B548-2D6B-23D801CCCC6D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60E193EC-AA1E-2D82-0CB4-5943AF248A8D}"/>
              </a:ext>
            </a:extLst>
          </p:cNvPr>
          <p:cNvSpPr/>
          <p:nvPr/>
        </p:nvSpPr>
        <p:spPr>
          <a:xfrm rot="-720000">
            <a:off x="4021150" y="981890"/>
            <a:ext cx="1962650" cy="1990276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8755B914-7D22-A9AF-3205-47615B480468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AA67A4B-A480-4762-8244-75C889EC3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15" y="1731638"/>
            <a:ext cx="472972" cy="3945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57A138-C048-110B-3B35-3A101F9E98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84172" y="6116725"/>
            <a:ext cx="557458" cy="50249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1434182-DB5A-2F2E-35EE-DD7C53B1A7D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0" b="12490"/>
          <a:stretch/>
        </p:blipFill>
        <p:spPr>
          <a:xfrm rot="503386">
            <a:off x="2100105" y="2942354"/>
            <a:ext cx="3789012" cy="3789012"/>
          </a:xfrm>
          <a:custGeom>
            <a:avLst/>
            <a:gdLst>
              <a:gd name="connsiteX0" fmla="*/ 0 w 3107982"/>
              <a:gd name="connsiteY0" fmla="*/ 0 h 3107982"/>
              <a:gd name="connsiteX1" fmla="*/ 3107982 w 3107982"/>
              <a:gd name="connsiteY1" fmla="*/ 0 h 3107982"/>
              <a:gd name="connsiteX2" fmla="*/ 3107982 w 3107982"/>
              <a:gd name="connsiteY2" fmla="*/ 3107982 h 3107982"/>
              <a:gd name="connsiteX3" fmla="*/ 0 w 3107982"/>
              <a:gd name="connsiteY3" fmla="*/ 3107982 h 310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7982" h="3107982">
                <a:moveTo>
                  <a:pt x="0" y="0"/>
                </a:moveTo>
                <a:lnTo>
                  <a:pt x="3107982" y="0"/>
                </a:lnTo>
                <a:lnTo>
                  <a:pt x="3107982" y="3107982"/>
                </a:lnTo>
                <a:lnTo>
                  <a:pt x="0" y="3107982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E34C935-0710-06B5-346C-7E8B7ED34560}"/>
              </a:ext>
            </a:extLst>
          </p:cNvPr>
          <p:cNvSpPr txBox="1"/>
          <p:nvPr/>
        </p:nvSpPr>
        <p:spPr>
          <a:xfrm rot="503386">
            <a:off x="2888752" y="2407942"/>
            <a:ext cx="18727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samia_672</a:t>
            </a:r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A0DCBCCE-CE36-2EAC-A98A-FBBB51102C0B}"/>
              </a:ext>
            </a:extLst>
          </p:cNvPr>
          <p:cNvSpPr>
            <a:spLocks/>
          </p:cNvSpPr>
          <p:nvPr/>
        </p:nvSpPr>
        <p:spPr>
          <a:xfrm rot="2707131">
            <a:off x="5858618" y="215723"/>
            <a:ext cx="1459225" cy="146610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6EAC2-E414-E42F-4C3C-17F135DDF27B}"/>
              </a:ext>
            </a:extLst>
          </p:cNvPr>
          <p:cNvSpPr txBox="1"/>
          <p:nvPr/>
        </p:nvSpPr>
        <p:spPr>
          <a:xfrm>
            <a:off x="6133265" y="1681371"/>
            <a:ext cx="887475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Samia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6034565-1FF2-7331-6DE7-525867CEE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8" b="12098"/>
          <a:stretch/>
        </p:blipFill>
        <p:spPr bwMode="auto">
          <a:xfrm>
            <a:off x="5971837" y="325689"/>
            <a:ext cx="1232787" cy="124617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062AB527-6976-05E2-092D-6CF5DE16F47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392255" y="5261767"/>
            <a:ext cx="341292" cy="347212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7BFA772C-B402-B427-9C8A-891E6BB3FDE4}"/>
              </a:ext>
            </a:extLst>
          </p:cNvPr>
          <p:cNvSpPr/>
          <p:nvPr/>
        </p:nvSpPr>
        <p:spPr>
          <a:xfrm>
            <a:off x="4624999" y="133625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8A1CC5E-FFAF-7C24-BB5D-B41B3865000E}"/>
              </a:ext>
            </a:extLst>
          </p:cNvPr>
          <p:cNvSpPr/>
          <p:nvPr/>
        </p:nvSpPr>
        <p:spPr>
          <a:xfrm>
            <a:off x="7241678" y="363662"/>
            <a:ext cx="1718235" cy="1688352"/>
          </a:xfrm>
          <a:prstGeom prst="flowChartConnec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D22AB94B-61EC-D405-5DC1-E93856E0D620}"/>
              </a:ext>
            </a:extLst>
          </p:cNvPr>
          <p:cNvSpPr>
            <a:spLocks noChangeAspect="1"/>
          </p:cNvSpPr>
          <p:nvPr/>
        </p:nvSpPr>
        <p:spPr>
          <a:xfrm rot="2707131">
            <a:off x="10589549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8C8979-E8ED-4E29-68F6-9DC11E24CEBA}"/>
              </a:ext>
            </a:extLst>
          </p:cNvPr>
          <p:cNvSpPr txBox="1"/>
          <p:nvPr/>
        </p:nvSpPr>
        <p:spPr>
          <a:xfrm>
            <a:off x="10656811" y="1525202"/>
            <a:ext cx="1051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Jannat</a:t>
            </a: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060492D-8BEB-BF55-513A-0ED8BAB5329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5794"/>
          <a:stretch/>
        </p:blipFill>
        <p:spPr>
          <a:xfrm>
            <a:off x="10737454" y="465944"/>
            <a:ext cx="890245" cy="1006936"/>
          </a:xfrm>
          <a:custGeom>
            <a:avLst/>
            <a:gdLst>
              <a:gd name="connsiteX0" fmla="*/ 452351 w 890245"/>
              <a:gd name="connsiteY0" fmla="*/ 0 h 1006936"/>
              <a:gd name="connsiteX1" fmla="*/ 865349 w 890245"/>
              <a:gd name="connsiteY1" fmla="*/ 221974 h 1006936"/>
              <a:gd name="connsiteX2" fmla="*/ 890245 w 890245"/>
              <a:gd name="connsiteY2" fmla="*/ 268341 h 1006936"/>
              <a:gd name="connsiteX3" fmla="*/ 890245 w 890245"/>
              <a:gd name="connsiteY3" fmla="*/ 738596 h 1006936"/>
              <a:gd name="connsiteX4" fmla="*/ 865349 w 890245"/>
              <a:gd name="connsiteY4" fmla="*/ 784962 h 1006936"/>
              <a:gd name="connsiteX5" fmla="*/ 452351 w 890245"/>
              <a:gd name="connsiteY5" fmla="*/ 1006936 h 1006936"/>
              <a:gd name="connsiteX6" fmla="*/ 39353 w 890245"/>
              <a:gd name="connsiteY6" fmla="*/ 784962 h 1006936"/>
              <a:gd name="connsiteX7" fmla="*/ 0 w 890245"/>
              <a:gd name="connsiteY7" fmla="*/ 711671 h 1006936"/>
              <a:gd name="connsiteX8" fmla="*/ 0 w 890245"/>
              <a:gd name="connsiteY8" fmla="*/ 295265 h 1006936"/>
              <a:gd name="connsiteX9" fmla="*/ 39353 w 890245"/>
              <a:gd name="connsiteY9" fmla="*/ 221974 h 1006936"/>
              <a:gd name="connsiteX10" fmla="*/ 452351 w 890245"/>
              <a:gd name="connsiteY10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0245" h="1006936">
                <a:moveTo>
                  <a:pt x="452351" y="0"/>
                </a:moveTo>
                <a:cubicBezTo>
                  <a:pt x="624270" y="0"/>
                  <a:pt x="775844" y="88051"/>
                  <a:pt x="865349" y="221974"/>
                </a:cubicBezTo>
                <a:lnTo>
                  <a:pt x="890245" y="268341"/>
                </a:lnTo>
                <a:lnTo>
                  <a:pt x="890245" y="738596"/>
                </a:lnTo>
                <a:lnTo>
                  <a:pt x="865349" y="784962"/>
                </a:lnTo>
                <a:cubicBezTo>
                  <a:pt x="775844" y="918885"/>
                  <a:pt x="624270" y="1006936"/>
                  <a:pt x="452351" y="1006936"/>
                </a:cubicBezTo>
                <a:cubicBezTo>
                  <a:pt x="280432" y="1006936"/>
                  <a:pt x="128858" y="918885"/>
                  <a:pt x="39353" y="784962"/>
                </a:cubicBezTo>
                <a:lnTo>
                  <a:pt x="0" y="711671"/>
                </a:lnTo>
                <a:lnTo>
                  <a:pt x="0" y="295265"/>
                </a:lnTo>
                <a:lnTo>
                  <a:pt x="39353" y="221974"/>
                </a:lnTo>
                <a:cubicBezTo>
                  <a:pt x="128858" y="88051"/>
                  <a:pt x="280432" y="0"/>
                  <a:pt x="452351" y="0"/>
                </a:cubicBezTo>
                <a:close/>
              </a:path>
            </a:pathLst>
          </a:cu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81457661-797F-BF0B-F5C9-65481CC9E40D}"/>
              </a:ext>
            </a:extLst>
          </p:cNvPr>
          <p:cNvSpPr>
            <a:spLocks noChangeAspect="1"/>
          </p:cNvSpPr>
          <p:nvPr/>
        </p:nvSpPr>
        <p:spPr>
          <a:xfrm rot="2707131">
            <a:off x="9163576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475D63-40DC-6D20-C4CB-014166525900}"/>
              </a:ext>
            </a:extLst>
          </p:cNvPr>
          <p:cNvSpPr txBox="1"/>
          <p:nvPr/>
        </p:nvSpPr>
        <p:spPr>
          <a:xfrm>
            <a:off x="9230839" y="1540797"/>
            <a:ext cx="1051531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Lutful</a:t>
            </a:r>
            <a:endParaRPr lang="en-US" sz="2000" b="1" dirty="0">
              <a:solidFill>
                <a:schemeClr val="bg1"/>
              </a:solidFill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7090DF8-3A50-7236-1A31-E1EC08B9152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3" b="12093"/>
          <a:stretch/>
        </p:blipFill>
        <p:spPr>
          <a:xfrm>
            <a:off x="9255183" y="454927"/>
            <a:ext cx="1013381" cy="1024388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DFFA305-E5E4-551C-4E75-97EE4A85ED02}"/>
              </a:ext>
            </a:extLst>
          </p:cNvPr>
          <p:cNvSpPr txBox="1"/>
          <p:nvPr/>
        </p:nvSpPr>
        <p:spPr>
          <a:xfrm>
            <a:off x="7757506" y="1534978"/>
            <a:ext cx="10515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b="1" dirty="0" err="1">
                <a:solidFill>
                  <a:schemeClr val="bg1"/>
                </a:solidFill>
                <a:latin typeface="Segoe UI Semilight" panose="020B0402040204020203" pitchFamily="34" charset="0"/>
                <a:ea typeface="Calibri"/>
                <a:cs typeface="Segoe UI Semilight" panose="020B0402040204020203" pitchFamily="34" charset="0"/>
              </a:rPr>
              <a:t>Audhira</a:t>
            </a:r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  <a:p>
            <a:pPr algn="ctr"/>
            <a:endParaRPr lang="en-US" dirty="0">
              <a:latin typeface="Segoe UI Semilight" panose="020B0402040204020203" pitchFamily="34" charset="0"/>
              <a:ea typeface="Calibri"/>
              <a:cs typeface="Segoe UI Semilight" panose="020B0402040204020203" pitchFamily="34" charset="0"/>
            </a:endParaRP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A568C237-78B5-3523-BF3E-370B34DC1B04}"/>
              </a:ext>
            </a:extLst>
          </p:cNvPr>
          <p:cNvSpPr>
            <a:spLocks noChangeAspect="1"/>
          </p:cNvSpPr>
          <p:nvPr/>
        </p:nvSpPr>
        <p:spPr>
          <a:xfrm rot="2707131">
            <a:off x="7690243" y="376968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1168E7A-6936-E3A6-2F96-6E5BDD494D59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" b="20681"/>
          <a:stretch>
            <a:fillRect/>
          </a:stretch>
        </p:blipFill>
        <p:spPr>
          <a:xfrm>
            <a:off x="4381804" y="462584"/>
            <a:ext cx="1004482" cy="1021908"/>
          </a:xfrm>
          <a:custGeom>
            <a:avLst/>
            <a:gdLst>
              <a:gd name="connsiteX0" fmla="*/ 498058 w 989766"/>
              <a:gd name="connsiteY0" fmla="*/ 0 h 1006936"/>
              <a:gd name="connsiteX1" fmla="*/ 985997 w 989766"/>
              <a:gd name="connsiteY1" fmla="*/ 402002 h 1006936"/>
              <a:gd name="connsiteX2" fmla="*/ 989766 w 989766"/>
              <a:gd name="connsiteY2" fmla="*/ 439793 h 1006936"/>
              <a:gd name="connsiteX3" fmla="*/ 989766 w 989766"/>
              <a:gd name="connsiteY3" fmla="*/ 567143 h 1006936"/>
              <a:gd name="connsiteX4" fmla="*/ 985997 w 989766"/>
              <a:gd name="connsiteY4" fmla="*/ 604935 h 1006936"/>
              <a:gd name="connsiteX5" fmla="*/ 498058 w 989766"/>
              <a:gd name="connsiteY5" fmla="*/ 1006936 h 1006936"/>
              <a:gd name="connsiteX6" fmla="*/ 0 w 989766"/>
              <a:gd name="connsiteY6" fmla="*/ 503468 h 1006936"/>
              <a:gd name="connsiteX7" fmla="*/ 498058 w 989766"/>
              <a:gd name="connsiteY7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9766" h="1006936">
                <a:moveTo>
                  <a:pt x="498058" y="0"/>
                </a:moveTo>
                <a:cubicBezTo>
                  <a:pt x="738744" y="0"/>
                  <a:pt x="939555" y="172580"/>
                  <a:pt x="985997" y="402002"/>
                </a:cubicBezTo>
                <a:lnTo>
                  <a:pt x="989766" y="439793"/>
                </a:lnTo>
                <a:lnTo>
                  <a:pt x="989766" y="567143"/>
                </a:lnTo>
                <a:lnTo>
                  <a:pt x="985997" y="604935"/>
                </a:lnTo>
                <a:cubicBezTo>
                  <a:pt x="939555" y="834357"/>
                  <a:pt x="738744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C4D0551-2545-FDCD-E706-8F29D59D3FE6}"/>
              </a:ext>
            </a:extLst>
          </p:cNvPr>
          <p:cNvSpPr txBox="1"/>
          <p:nvPr/>
        </p:nvSpPr>
        <p:spPr>
          <a:xfrm>
            <a:off x="4358271" y="1545297"/>
            <a:ext cx="10596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Semibold" panose="020B0702040204020203" pitchFamily="34" charset="0"/>
                <a:ea typeface="Calibri"/>
                <a:cs typeface="Segoe UI Semibold" panose="020B0702040204020203" pitchFamily="34" charset="0"/>
              </a:rPr>
              <a:t>Fahim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B3EC0C89-5891-8E2A-44AF-40F5C2A1E324}"/>
              </a:ext>
            </a:extLst>
          </p:cNvPr>
          <p:cNvSpPr>
            <a:spLocks noChangeAspect="1"/>
          </p:cNvSpPr>
          <p:nvPr/>
        </p:nvSpPr>
        <p:spPr>
          <a:xfrm rot="2707131">
            <a:off x="4304286" y="375659"/>
            <a:ext cx="1186057" cy="1184888"/>
          </a:xfrm>
          <a:prstGeom prst="flowChartConnector">
            <a:avLst/>
          </a:prstGeom>
          <a:noFill/>
          <a:ln w="57150">
            <a:gradFill>
              <a:gsLst>
                <a:gs pos="0">
                  <a:srgbClr val="D300C5"/>
                </a:gs>
                <a:gs pos="33000">
                  <a:srgbClr val="FF0962"/>
                </a:gs>
                <a:gs pos="83000">
                  <a:srgbClr val="FF9700"/>
                </a:gs>
                <a:gs pos="100000">
                  <a:srgbClr val="F8C000"/>
                </a:gs>
              </a:gsLst>
              <a:lin ang="5400000" scaled="1"/>
            </a:gradFill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011576-7071-AD58-0EE4-4E612ECEC482}"/>
              </a:ext>
            </a:extLst>
          </p:cNvPr>
          <p:cNvSpPr txBox="1"/>
          <p:nvPr/>
        </p:nvSpPr>
        <p:spPr>
          <a:xfrm>
            <a:off x="-338254" y="245202"/>
            <a:ext cx="5088741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Vermin Vibes V" panose="02000500000000000000" pitchFamily="2" charset="0"/>
                <a:ea typeface="STXingkai"/>
              </a:rPr>
              <a:t>CRYPTIC CODEX</a:t>
            </a:r>
            <a:endParaRPr lang="en-US" sz="4400" dirty="0">
              <a:solidFill>
                <a:schemeClr val="bg1"/>
              </a:solidFill>
              <a:latin typeface="Vermin Vibes V" panose="02000500000000000000" pitchFamily="2" charset="0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EF0A03-AFFB-76D5-045B-7E6FDDE5F4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0" t="43178" r="17560" b="-6"/>
          <a:stretch/>
        </p:blipFill>
        <p:spPr>
          <a:xfrm>
            <a:off x="7783655" y="464369"/>
            <a:ext cx="999233" cy="1010087"/>
          </a:xfrm>
          <a:custGeom>
            <a:avLst/>
            <a:gdLst>
              <a:gd name="connsiteX0" fmla="*/ 498058 w 996116"/>
              <a:gd name="connsiteY0" fmla="*/ 0 h 1006936"/>
              <a:gd name="connsiteX1" fmla="*/ 996116 w 996116"/>
              <a:gd name="connsiteY1" fmla="*/ 503468 h 1006936"/>
              <a:gd name="connsiteX2" fmla="*/ 498058 w 996116"/>
              <a:gd name="connsiteY2" fmla="*/ 1006936 h 1006936"/>
              <a:gd name="connsiteX3" fmla="*/ 0 w 996116"/>
              <a:gd name="connsiteY3" fmla="*/ 503468 h 1006936"/>
              <a:gd name="connsiteX4" fmla="*/ 498058 w 996116"/>
              <a:gd name="connsiteY4" fmla="*/ 0 h 100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116" h="1006936">
                <a:moveTo>
                  <a:pt x="498058" y="0"/>
                </a:moveTo>
                <a:cubicBezTo>
                  <a:pt x="773128" y="0"/>
                  <a:pt x="996116" y="225410"/>
                  <a:pt x="996116" y="503468"/>
                </a:cubicBezTo>
                <a:cubicBezTo>
                  <a:pt x="996116" y="781526"/>
                  <a:pt x="773128" y="1006936"/>
                  <a:pt x="498058" y="1006936"/>
                </a:cubicBezTo>
                <a:cubicBezTo>
                  <a:pt x="222988" y="1006936"/>
                  <a:pt x="0" y="781526"/>
                  <a:pt x="0" y="503468"/>
                </a:cubicBezTo>
                <a:cubicBezTo>
                  <a:pt x="0" y="225410"/>
                  <a:pt x="222988" y="0"/>
                  <a:pt x="498058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5E6AD4-8762-AE96-638C-07BCF3396F78}"/>
              </a:ext>
            </a:extLst>
          </p:cNvPr>
          <p:cNvSpPr txBox="1"/>
          <p:nvPr/>
        </p:nvSpPr>
        <p:spPr>
          <a:xfrm>
            <a:off x="6484254" y="3244323"/>
            <a:ext cx="636842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Bahnschrift Condensed"/>
                <a:cs typeface="Calibri"/>
              </a:rPr>
              <a:t>SAMIA ZAMAN</a:t>
            </a:r>
            <a:endParaRPr lang="en-US" sz="6000" dirty="0">
              <a:solidFill>
                <a:srgbClr val="FFFFFF"/>
              </a:solidFill>
              <a:latin typeface="Bahnschrift Condense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F4E42C-EA62-14CF-A58A-55AD85C8707D}"/>
              </a:ext>
            </a:extLst>
          </p:cNvPr>
          <p:cNvSpPr txBox="1"/>
          <p:nvPr/>
        </p:nvSpPr>
        <p:spPr>
          <a:xfrm>
            <a:off x="7221416" y="4984936"/>
            <a:ext cx="35160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E4E6EB"/>
                </a:solidFill>
                <a:effectLst/>
                <a:latin typeface="Bahnschrift Condensed" panose="020B0502040204020203" pitchFamily="34" charset="0"/>
              </a:rPr>
              <a:t>samia.zaman.251@northsouth.edu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0" name="Picture 9" descr="A black and white cat logo&#10;&#10;AI-generated content may be incorrect.">
            <a:extLst>
              <a:ext uri="{FF2B5EF4-FFF2-40B4-BE49-F238E27FC236}">
                <a16:creationId xmlns:a16="http://schemas.microsoft.com/office/drawing/2014/main" id="{C10CD685-FAAA-6EB0-41E8-C145F882173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1" y="5548715"/>
            <a:ext cx="694116" cy="694116"/>
          </a:xfrm>
          <a:prstGeom prst="rect">
            <a:avLst/>
          </a:prstGeom>
        </p:spPr>
      </p:pic>
      <p:pic>
        <p:nvPicPr>
          <p:cNvPr id="17" name="Picture 16" descr="A logo in a circle&#10;&#10;AI-generated content may be incorrect.">
            <a:extLst>
              <a:ext uri="{FF2B5EF4-FFF2-40B4-BE49-F238E27FC236}">
                <a16:creationId xmlns:a16="http://schemas.microsoft.com/office/drawing/2014/main" id="{143AC470-54D8-BA69-70E5-FC8C349D6A35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137" y="4939990"/>
            <a:ext cx="512305" cy="5123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4719AEA-3A1C-B3C1-A772-C8694F1755A3}"/>
              </a:ext>
            </a:extLst>
          </p:cNvPr>
          <p:cNvSpPr txBox="1"/>
          <p:nvPr/>
        </p:nvSpPr>
        <p:spPr>
          <a:xfrm>
            <a:off x="7220613" y="5695718"/>
            <a:ext cx="24948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E4E6EB"/>
                </a:solidFill>
                <a:latin typeface="Bahnschrift Condensed" panose="020B0502040204020203" pitchFamily="34" charset="0"/>
              </a:rPr>
              <a:t>samiazaman56</a:t>
            </a:r>
            <a:endParaRPr lang="en-US" sz="2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047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6DEFC1-175B-7E8E-67BB-33170C977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9809562C-A080-F296-36E0-E808EC25752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604EC91-1EE8-3289-EF50-9320615998F0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FB9BA5-9198-5926-D125-CC9C8DFA7D29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BBF423D-D572-15E6-AB89-5D345FA75EB5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1684EC0-6A95-0B28-EBE3-1B4FA9D883B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4C6CF51-92A2-6A3C-C5AC-B561C96B5A7C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52A9559-DF51-E869-54C9-201CE74F4B0B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D4E811-2039-8879-C66F-254C382809F6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67F7900-207E-C39E-928B-2BCB442F8003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NOISE ??</a:t>
            </a:r>
          </a:p>
          <a:p>
            <a:pPr algn="ctr"/>
            <a:r>
              <a:rPr lang="en-US" sz="4000" dirty="0">
                <a:latin typeface="Bahnschrift Condensed"/>
              </a:rPr>
              <a:t>INVESTIGATE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636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3BC0BD-893F-D70C-93B1-16966C80B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593EB-9537-4F47-EBC7-8D7ECC735B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A2276-89C9-920A-84C7-A359F5825D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54526E2-8493-2A14-468E-2D13788F769D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F53D6BED-E051-C03C-A276-D8908A400C46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83EB3A4-44A3-615B-4FFF-628BD37B5F25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FEF055-2CD7-89C5-494E-515C3A958C79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2E8F545-E0FD-47D5-264D-1CC90DAEF8F8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9A9FB37-7113-086C-037D-34130538798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9611EF8-1EE7-031C-7257-7B63DF5A5BB5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A7BDFD4F-219B-6FA8-413E-E0D6D556BB8F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0F0E64-F916-BA0F-BFD8-E753B2F31098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E05D44A-1576-78DA-1545-A7323BF8B2C9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616532C7-3925-4C7C-31AF-5293FC8F07E6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BB698021-CE30-C3B6-18A8-A353F923A6C4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EA7524C-1887-83ED-A129-A05F24FC5C03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>
                <a:solidFill>
                  <a:srgbClr val="EAEAEC"/>
                </a:solidFill>
                <a:latin typeface="Bahnschrift Condensed"/>
              </a:rPr>
              <a:t>VANISHING PORTRAITS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0164EB3-41BF-355C-170C-C1E2AD0DAFBC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487B3A7-6B5F-4AB3-337A-B59947110DBF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FA9D6E3-0B5E-C691-B351-1848424630D7}"/>
              </a:ext>
            </a:extLst>
          </p:cNvPr>
          <p:cNvCxnSpPr>
            <a:cxnSpLocks/>
          </p:cNvCxnSpPr>
          <p:nvPr/>
        </p:nvCxnSpPr>
        <p:spPr>
          <a:xfrm>
            <a:off x="8646163" y="34152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4657F95-F2CC-4E90-8D68-BA92D733546C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F46B135-6F53-4CB7-B824-41B30AA7805A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E082DA-64DC-03D5-F52D-6D85E3FF4FEF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5AC7EE04-3DFF-6FD1-ECA7-EC2A843C1EEC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PUTTING THE PAINTING OFF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4E13AAA5-CF19-4C01-4C27-8664695136DE}"/>
              </a:ext>
            </a:extLst>
          </p:cNvPr>
          <p:cNvSpPr/>
          <p:nvPr/>
        </p:nvSpPr>
        <p:spPr>
          <a:xfrm>
            <a:off x="9028558" y="2816392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KNOCK !!</a:t>
            </a:r>
          </a:p>
          <a:p>
            <a:pPr algn="ctr"/>
            <a:r>
              <a:rPr lang="en-US" sz="2800" dirty="0">
                <a:latin typeface="Bahnschrift Condensed"/>
              </a:rPr>
              <a:t>WHO IS THERE! 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E893262-2190-3045-FAF2-0CAB9A3DD3B8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EXAMINE THE </a:t>
            </a:r>
          </a:p>
          <a:p>
            <a:pPr algn="ctr"/>
            <a:r>
              <a:rPr lang="en-US" sz="2800" dirty="0">
                <a:latin typeface="Bahnschrift Condensed"/>
              </a:rPr>
              <a:t>PAINTING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89D7800-AB34-6C0B-1BA4-77E5D766C1C8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NOISE ??</a:t>
            </a:r>
          </a:p>
          <a:p>
            <a:pPr algn="ctr"/>
            <a:r>
              <a:rPr lang="en-US" sz="4000" dirty="0">
                <a:latin typeface="Bahnschrift Condensed"/>
              </a:rPr>
              <a:t>INVESTIGATE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389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FF4518-7F32-9B81-B115-923CD602F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CB35BC3A-F5EC-BA01-F449-D17E2EDCE813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2F59535-B75B-D6EC-450F-A4AFA417473C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790B253-94E7-EF69-343F-AB7854DCADF6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0636149-B43D-39A8-1000-EC1487F4B9DF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2F336CC-523D-8F5B-5A1E-60E6A73960C3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7E2695F-81F5-7994-385F-9B7EE4196F63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8645700-2A53-2F75-A17D-511E11FB87EC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978BCB-EBAE-54F7-8342-BA5DF0F48B7E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EDF80B-B90F-A81D-A8E3-681544D2C336}"/>
              </a:ext>
            </a:extLst>
          </p:cNvPr>
          <p:cNvSpPr/>
          <p:nvPr/>
        </p:nvSpPr>
        <p:spPr>
          <a:xfrm>
            <a:off x="6514771" y="2497976"/>
            <a:ext cx="4711759" cy="1862047"/>
          </a:xfrm>
          <a:prstGeom prst="roundRect">
            <a:avLst/>
          </a:prstGeom>
          <a:solidFill>
            <a:schemeClr val="tx1"/>
          </a:solidFill>
          <a:ln>
            <a:noFill/>
          </a:ln>
          <a:effectLst>
            <a:innerShdw blurRad="1270000">
              <a:schemeClr val="tx1"/>
            </a:innerShdw>
            <a:softEdge rad="177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8800" cap="all" dirty="0">
                <a:solidFill>
                  <a:srgbClr val="FF0000"/>
                </a:solidFill>
                <a:latin typeface="Chiller" panose="04020404031007020602" pitchFamily="82" charset="0"/>
              </a:rPr>
              <a:t>Game over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0CBFB7E-A512-CD9F-2867-B0DDF6D447C2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4381283" y="3429000"/>
            <a:ext cx="2133488" cy="1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81C9CB3-B7E6-9F0C-FFDA-0817518CB815}"/>
              </a:ext>
            </a:extLst>
          </p:cNvPr>
          <p:cNvSpPr/>
          <p:nvPr/>
        </p:nvSpPr>
        <p:spPr>
          <a:xfrm>
            <a:off x="1016269" y="2497977"/>
            <a:ext cx="3365014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KNOCK !!</a:t>
            </a:r>
          </a:p>
          <a:p>
            <a:pPr algn="ctr"/>
            <a:r>
              <a:rPr lang="en-US" sz="4000" dirty="0">
                <a:latin typeface="Bahnschrift Condensed"/>
              </a:rPr>
              <a:t>WHO IS THERE! </a:t>
            </a:r>
          </a:p>
        </p:txBody>
      </p:sp>
    </p:spTree>
    <p:extLst>
      <p:ext uri="{BB962C8B-B14F-4D97-AF65-F5344CB8AC3E}">
        <p14:creationId xmlns:p14="http://schemas.microsoft.com/office/powerpoint/2010/main" val="2474067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433E2A-4C3B-DBBF-F470-D4420B17F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Lightbulb and gear with solid fill">
            <a:extLst>
              <a:ext uri="{FF2B5EF4-FFF2-40B4-BE49-F238E27FC236}">
                <a16:creationId xmlns:a16="http://schemas.microsoft.com/office/drawing/2014/main" id="{1B65A42A-8D97-BBD4-9F09-702813A6AB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58954" y="2029113"/>
            <a:ext cx="2380890" cy="2352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E2C9B2-3EC2-4E57-8094-ED1044283A39}"/>
              </a:ext>
            </a:extLst>
          </p:cNvPr>
          <p:cNvSpPr txBox="1"/>
          <p:nvPr/>
        </p:nvSpPr>
        <p:spPr>
          <a:xfrm>
            <a:off x="2774674" y="2709467"/>
            <a:ext cx="664265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88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7A9334-AB29-B41C-22C5-88B8079557F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8F3EB2-3D80-BD35-4262-FC32483531C6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F4809B-E9A3-62E0-190C-DDDC8E6B7F90}"/>
              </a:ext>
            </a:extLst>
          </p:cNvPr>
          <p:cNvGrpSpPr/>
          <p:nvPr/>
        </p:nvGrpSpPr>
        <p:grpSpPr>
          <a:xfrm rot="5400000">
            <a:off x="4441677" y="5635157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66BDEA8-9F57-2D87-DCDC-F4B21D86041B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D0BA77-5FCD-FB36-5EF8-04966E3236A5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C13C9B8-6FCA-2DB6-B118-6EA6939222D8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6B3E545-9E3E-0325-162E-80B832430476}"/>
              </a:ext>
            </a:extLst>
          </p:cNvPr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114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85E9E91F-9C7A-599F-F66F-758D73A77B00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ED7FE9-2727-C986-11DC-071041CBB0E2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6200000" flipH="1">
            <a:off x="4700291" y="102962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851536" y="2234819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2DA983-1096-480E-6E4A-6E2DB1CE6EBE}"/>
              </a:ext>
            </a:extLst>
          </p:cNvPr>
          <p:cNvSpPr txBox="1"/>
          <p:nvPr/>
        </p:nvSpPr>
        <p:spPr>
          <a:xfrm>
            <a:off x="2035663" y="2869640"/>
            <a:ext cx="81803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4769736"/>
      </p:ext>
    </p:extLst>
  </p:cSld>
  <p:clrMapOvr>
    <a:masterClrMapping/>
  </p:clrMapOvr>
  <p:transition spd="slow">
    <p:push dir="u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118BB5-E1D7-920C-FBAD-8018A8279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70ABDF03-72CF-06B2-E701-6D60864E5914}"/>
              </a:ext>
            </a:extLst>
          </p:cNvPr>
          <p:cNvGrpSpPr/>
          <p:nvPr/>
        </p:nvGrpSpPr>
        <p:grpSpPr>
          <a:xfrm rot="10800000">
            <a:off x="3539274" y="3886200"/>
            <a:ext cx="6102016" cy="5943600"/>
            <a:chOff x="3539274" y="3886200"/>
            <a:chExt cx="6102016" cy="5943600"/>
          </a:xfrm>
        </p:grpSpPr>
        <p:sp>
          <p:nvSpPr>
            <p:cNvPr id="8" name="Partial Circle 7">
              <a:extLst>
                <a:ext uri="{FF2B5EF4-FFF2-40B4-BE49-F238E27FC236}">
                  <a16:creationId xmlns:a16="http://schemas.microsoft.com/office/drawing/2014/main" id="{69816359-2AD4-DE57-3EC2-E288FCFBD667}"/>
                </a:ext>
              </a:extLst>
            </p:cNvPr>
            <p:cNvSpPr/>
            <p:nvPr/>
          </p:nvSpPr>
          <p:spPr>
            <a:xfrm>
              <a:off x="3539274" y="3886200"/>
              <a:ext cx="5943600" cy="5943600"/>
            </a:xfrm>
            <a:prstGeom prst="pie">
              <a:avLst>
                <a:gd name="adj1" fmla="val 20215689"/>
                <a:gd name="adj2" fmla="val 43316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E425DB7-B8C4-C343-B87D-278DF6C16E65}"/>
                </a:ext>
              </a:extLst>
            </p:cNvPr>
            <p:cNvSpPr txBox="1"/>
            <p:nvPr/>
          </p:nvSpPr>
          <p:spPr>
            <a:xfrm>
              <a:off x="8213543" y="605184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06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646D070-3567-0371-B5CD-CC2577470D95}"/>
              </a:ext>
            </a:extLst>
          </p:cNvPr>
          <p:cNvGrpSpPr/>
          <p:nvPr/>
        </p:nvGrpSpPr>
        <p:grpSpPr>
          <a:xfrm rot="11984966">
            <a:off x="3310674" y="3657600"/>
            <a:ext cx="6400800" cy="6400800"/>
            <a:chOff x="3310674" y="3657600"/>
            <a:chExt cx="6400800" cy="6400800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5A2ED732-1356-5D83-D338-B7F5C990A43F}"/>
                </a:ext>
              </a:extLst>
            </p:cNvPr>
            <p:cNvSpPr/>
            <p:nvPr/>
          </p:nvSpPr>
          <p:spPr>
            <a:xfrm>
              <a:off x="3310674" y="3657600"/>
              <a:ext cx="6400800" cy="6400800"/>
            </a:xfrm>
            <a:prstGeom prst="pie">
              <a:avLst>
                <a:gd name="adj1" fmla="val 18627963"/>
                <a:gd name="adj2" fmla="val 20273157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FE04CFF-C626-A143-4A44-8983D4EA2B1F}"/>
                </a:ext>
              </a:extLst>
            </p:cNvPr>
            <p:cNvSpPr txBox="1"/>
            <p:nvPr/>
          </p:nvSpPr>
          <p:spPr>
            <a:xfrm>
              <a:off x="7920777" y="506980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05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3E69455-2E11-58BC-86B9-D299286C2222}"/>
              </a:ext>
            </a:extLst>
          </p:cNvPr>
          <p:cNvGrpSpPr/>
          <p:nvPr/>
        </p:nvGrpSpPr>
        <p:grpSpPr>
          <a:xfrm rot="13556497">
            <a:off x="3066032" y="3448783"/>
            <a:ext cx="6858000" cy="6858000"/>
            <a:chOff x="3066032" y="3448783"/>
            <a:chExt cx="6858000" cy="6858000"/>
          </a:xfrm>
        </p:grpSpPr>
        <p:sp>
          <p:nvSpPr>
            <p:cNvPr id="6" name="Partial Circle 5">
              <a:extLst>
                <a:ext uri="{FF2B5EF4-FFF2-40B4-BE49-F238E27FC236}">
                  <a16:creationId xmlns:a16="http://schemas.microsoft.com/office/drawing/2014/main" id="{6065196E-773C-2DCD-2F8B-81914573F537}"/>
                </a:ext>
              </a:extLst>
            </p:cNvPr>
            <p:cNvSpPr/>
            <p:nvPr/>
          </p:nvSpPr>
          <p:spPr>
            <a:xfrm>
              <a:off x="3066032" y="3448783"/>
              <a:ext cx="6858000" cy="6858000"/>
            </a:xfrm>
            <a:prstGeom prst="pie">
              <a:avLst>
                <a:gd name="adj1" fmla="val 16728040"/>
                <a:gd name="adj2" fmla="val 18705646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0BBB54-F6AB-68CC-6040-E719F6690734}"/>
                </a:ext>
              </a:extLst>
            </p:cNvPr>
            <p:cNvSpPr txBox="1"/>
            <p:nvPr/>
          </p:nvSpPr>
          <p:spPr>
            <a:xfrm>
              <a:off x="7034116" y="3990428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04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586796E-4F7F-3C21-F7DD-B405DE223519}"/>
              </a:ext>
            </a:extLst>
          </p:cNvPr>
          <p:cNvGrpSpPr/>
          <p:nvPr/>
        </p:nvGrpSpPr>
        <p:grpSpPr>
          <a:xfrm rot="15460111">
            <a:off x="2853474" y="3200400"/>
            <a:ext cx="7315200" cy="7315200"/>
            <a:chOff x="2853474" y="3200400"/>
            <a:chExt cx="7315200" cy="7315200"/>
          </a:xfrm>
        </p:grpSpPr>
        <p:sp>
          <p:nvSpPr>
            <p:cNvPr id="5" name="Partial Circle 4">
              <a:extLst>
                <a:ext uri="{FF2B5EF4-FFF2-40B4-BE49-F238E27FC236}">
                  <a16:creationId xmlns:a16="http://schemas.microsoft.com/office/drawing/2014/main" id="{CB28094C-D4C1-2166-FC56-7933A5373F78}"/>
                </a:ext>
              </a:extLst>
            </p:cNvPr>
            <p:cNvSpPr/>
            <p:nvPr/>
          </p:nvSpPr>
          <p:spPr>
            <a:xfrm>
              <a:off x="2853474" y="3200400"/>
              <a:ext cx="7315200" cy="7315200"/>
            </a:xfrm>
            <a:prstGeom prst="pie">
              <a:avLst>
                <a:gd name="adj1" fmla="val 14798320"/>
                <a:gd name="adj2" fmla="val 16777684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3EFF82-7040-7961-C9E4-2C56541ED464}"/>
                </a:ext>
              </a:extLst>
            </p:cNvPr>
            <p:cNvSpPr txBox="1"/>
            <p:nvPr/>
          </p:nvSpPr>
          <p:spPr>
            <a:xfrm>
              <a:off x="5571948" y="3574930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03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2F85E5B-E85F-CDAE-4EB0-FCF0A70F66DD}"/>
              </a:ext>
            </a:extLst>
          </p:cNvPr>
          <p:cNvGrpSpPr/>
          <p:nvPr/>
        </p:nvGrpSpPr>
        <p:grpSpPr>
          <a:xfrm rot="17470805">
            <a:off x="2646719" y="2971800"/>
            <a:ext cx="7772400" cy="7772400"/>
            <a:chOff x="2646719" y="2971800"/>
            <a:chExt cx="7772400" cy="7772400"/>
          </a:xfrm>
        </p:grpSpPr>
        <p:sp>
          <p:nvSpPr>
            <p:cNvPr id="4" name="Partial Circle 3">
              <a:extLst>
                <a:ext uri="{FF2B5EF4-FFF2-40B4-BE49-F238E27FC236}">
                  <a16:creationId xmlns:a16="http://schemas.microsoft.com/office/drawing/2014/main" id="{BFDF6073-8151-A850-5223-291F53BE58F4}"/>
                </a:ext>
              </a:extLst>
            </p:cNvPr>
            <p:cNvSpPr/>
            <p:nvPr/>
          </p:nvSpPr>
          <p:spPr>
            <a:xfrm>
              <a:off x="2646719" y="2971800"/>
              <a:ext cx="7772400" cy="7772400"/>
            </a:xfrm>
            <a:prstGeom prst="pie">
              <a:avLst>
                <a:gd name="adj1" fmla="val 12707788"/>
                <a:gd name="adj2" fmla="val 14811432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3EAE38-9CC7-22C7-BD52-E2FA4E96F11F}"/>
                </a:ext>
              </a:extLst>
            </p:cNvPr>
            <p:cNvSpPr txBox="1"/>
            <p:nvPr/>
          </p:nvSpPr>
          <p:spPr>
            <a:xfrm>
              <a:off x="3937446" y="4232656"/>
              <a:ext cx="142774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02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9E1530-4CA5-D89C-1D9A-939032E8DFBF}"/>
              </a:ext>
            </a:extLst>
          </p:cNvPr>
          <p:cNvGrpSpPr/>
          <p:nvPr/>
        </p:nvGrpSpPr>
        <p:grpSpPr>
          <a:xfrm rot="19578993">
            <a:off x="2434415" y="2743200"/>
            <a:ext cx="8229600" cy="8229600"/>
            <a:chOff x="2434415" y="2743200"/>
            <a:chExt cx="8229600" cy="8229600"/>
          </a:xfrm>
        </p:grpSpPr>
        <p:sp>
          <p:nvSpPr>
            <p:cNvPr id="2" name="Partial Circle 1">
              <a:extLst>
                <a:ext uri="{FF2B5EF4-FFF2-40B4-BE49-F238E27FC236}">
                  <a16:creationId xmlns:a16="http://schemas.microsoft.com/office/drawing/2014/main" id="{3FAE9357-AC53-3ED2-17E6-8179DC78A6AD}"/>
                </a:ext>
              </a:extLst>
            </p:cNvPr>
            <p:cNvSpPr/>
            <p:nvPr/>
          </p:nvSpPr>
          <p:spPr>
            <a:xfrm>
              <a:off x="2434415" y="2743200"/>
              <a:ext cx="8229600" cy="8229600"/>
            </a:xfrm>
            <a:prstGeom prst="pie">
              <a:avLst>
                <a:gd name="adj1" fmla="val 10788617"/>
                <a:gd name="adj2" fmla="val 12712004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8EE450F-7AD4-D9DC-68A7-061EB0AB84E6}"/>
                </a:ext>
              </a:extLst>
            </p:cNvPr>
            <p:cNvSpPr txBox="1"/>
            <p:nvPr/>
          </p:nvSpPr>
          <p:spPr>
            <a:xfrm>
              <a:off x="3066032" y="5502442"/>
              <a:ext cx="9997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01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4211981-7BA8-9567-0C6A-D15BC207B78D}"/>
              </a:ext>
            </a:extLst>
          </p:cNvPr>
          <p:cNvSpPr txBox="1"/>
          <p:nvPr/>
        </p:nvSpPr>
        <p:spPr>
          <a:xfrm>
            <a:off x="2035663" y="-25647"/>
            <a:ext cx="81803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72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AFA2530-26FE-E3D2-38BE-04095F5CF573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36A093F-3AB0-8909-44AC-F0213960715C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018211D-4222-1589-A17C-41F87F5D811A}"/>
              </a:ext>
            </a:extLst>
          </p:cNvPr>
          <p:cNvCxnSpPr/>
          <p:nvPr/>
        </p:nvCxnSpPr>
        <p:spPr>
          <a:xfrm rot="16200000" flipH="1">
            <a:off x="4700291" y="-1827872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94824B7-2D45-DFFC-AA7C-38E297DD9A04}"/>
              </a:ext>
            </a:extLst>
          </p:cNvPr>
          <p:cNvSpPr/>
          <p:nvPr/>
        </p:nvSpPr>
        <p:spPr>
          <a:xfrm>
            <a:off x="5851536" y="-62268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500BC6-CD0A-E8CF-4B3E-81ED8C5C74C1}"/>
              </a:ext>
            </a:extLst>
          </p:cNvPr>
          <p:cNvCxnSpPr/>
          <p:nvPr/>
        </p:nvCxnSpPr>
        <p:spPr>
          <a:xfrm rot="10800000" flipH="1">
            <a:off x="-34593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0F5317A9-FA72-65D8-F94C-A2D7296597E5}"/>
              </a:ext>
            </a:extLst>
          </p:cNvPr>
          <p:cNvSpPr/>
          <p:nvPr/>
        </p:nvSpPr>
        <p:spPr>
          <a:xfrm rot="16200000">
            <a:off x="-768432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5EF0AE-4BE3-29A8-8B30-3E23260FA6B5}"/>
              </a:ext>
            </a:extLst>
          </p:cNvPr>
          <p:cNvSpPr txBox="1"/>
          <p:nvPr/>
        </p:nvSpPr>
        <p:spPr>
          <a:xfrm>
            <a:off x="110162" y="4577365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PLAYER PROFILE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FDB236-57AA-32AB-3D3F-8AF524907C64}"/>
              </a:ext>
            </a:extLst>
          </p:cNvPr>
          <p:cNvSpPr txBox="1"/>
          <p:nvPr/>
        </p:nvSpPr>
        <p:spPr>
          <a:xfrm>
            <a:off x="1770683" y="2131684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SAVE </a:t>
            </a:r>
          </a:p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&amp; LOAD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71793B-75AA-C177-4256-9E23BE8C7C9F}"/>
              </a:ext>
            </a:extLst>
          </p:cNvPr>
          <p:cNvSpPr txBox="1"/>
          <p:nvPr/>
        </p:nvSpPr>
        <p:spPr>
          <a:xfrm>
            <a:off x="4780607" y="1304147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RANDOM</a:t>
            </a:r>
          </a:p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EVENTS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13AFC25-210E-E231-9E3D-BEAFC1DB64F0}"/>
              </a:ext>
            </a:extLst>
          </p:cNvPr>
          <p:cNvSpPr txBox="1"/>
          <p:nvPr/>
        </p:nvSpPr>
        <p:spPr>
          <a:xfrm>
            <a:off x="9135281" y="4249839"/>
            <a:ext cx="2821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INVENTORY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585400-6880-E6C2-6DA3-3AD592A0ADE9}"/>
              </a:ext>
            </a:extLst>
          </p:cNvPr>
          <p:cNvSpPr txBox="1"/>
          <p:nvPr/>
        </p:nvSpPr>
        <p:spPr>
          <a:xfrm>
            <a:off x="9186358" y="5839249"/>
            <a:ext cx="2378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GUI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CA2BD2-90B2-5CB8-7C1D-6BBFBE6498DF}"/>
              </a:ext>
            </a:extLst>
          </p:cNvPr>
          <p:cNvSpPr txBox="1"/>
          <p:nvPr/>
        </p:nvSpPr>
        <p:spPr>
          <a:xfrm>
            <a:off x="7443768" y="1829433"/>
            <a:ext cx="28214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MULTIPLE</a:t>
            </a:r>
          </a:p>
          <a:p>
            <a:pPr algn="ctr"/>
            <a:r>
              <a:rPr lang="en-US" sz="5400" dirty="0">
                <a:latin typeface="Bahnschrift Condensed" panose="020B0502040204020203" pitchFamily="34" charset="0"/>
              </a:rPr>
              <a:t>ENDINGS</a:t>
            </a:r>
          </a:p>
        </p:txBody>
      </p:sp>
    </p:spTree>
    <p:extLst>
      <p:ext uri="{BB962C8B-B14F-4D97-AF65-F5344CB8AC3E}">
        <p14:creationId xmlns:p14="http://schemas.microsoft.com/office/powerpoint/2010/main" val="544006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8A066B-783A-035C-93E5-3803AB1AB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DDCF371-8BBB-EC6C-FDC4-27FFB9554CC6}"/>
              </a:ext>
            </a:extLst>
          </p:cNvPr>
          <p:cNvSpPr txBox="1"/>
          <p:nvPr/>
        </p:nvSpPr>
        <p:spPr>
          <a:xfrm>
            <a:off x="2035663" y="-25647"/>
            <a:ext cx="81803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72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6C2CE4B-15C7-6193-FB57-CB3D3B08C362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EA8149-3A75-2E5D-6E45-6B638A9553B4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776497-5747-5F64-A601-832F1EAB0449}"/>
              </a:ext>
            </a:extLst>
          </p:cNvPr>
          <p:cNvCxnSpPr/>
          <p:nvPr/>
        </p:nvCxnSpPr>
        <p:spPr>
          <a:xfrm rot="16200000" flipH="1">
            <a:off x="4700291" y="-1827872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94FEA145-FE8B-5B26-B0C8-3A4EF26026D2}"/>
              </a:ext>
            </a:extLst>
          </p:cNvPr>
          <p:cNvSpPr/>
          <p:nvPr/>
        </p:nvSpPr>
        <p:spPr>
          <a:xfrm>
            <a:off x="5851536" y="-62268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D07177E-F14F-66E7-5C03-629404F6E235}"/>
              </a:ext>
            </a:extLst>
          </p:cNvPr>
          <p:cNvCxnSpPr/>
          <p:nvPr/>
        </p:nvCxnSpPr>
        <p:spPr>
          <a:xfrm rot="10800000" flipH="1">
            <a:off x="-34593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53634235-CA3F-153B-8BC9-11FE32C72229}"/>
              </a:ext>
            </a:extLst>
          </p:cNvPr>
          <p:cNvSpPr/>
          <p:nvPr/>
        </p:nvSpPr>
        <p:spPr>
          <a:xfrm rot="16200000">
            <a:off x="-768432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D881DEF-683F-241D-CDA1-B3E73216019F}"/>
              </a:ext>
            </a:extLst>
          </p:cNvPr>
          <p:cNvGrpSpPr/>
          <p:nvPr/>
        </p:nvGrpSpPr>
        <p:grpSpPr>
          <a:xfrm>
            <a:off x="3539274" y="3886200"/>
            <a:ext cx="6102016" cy="5943600"/>
            <a:chOff x="3539274" y="3886200"/>
            <a:chExt cx="6102016" cy="5943600"/>
          </a:xfrm>
        </p:grpSpPr>
        <p:sp>
          <p:nvSpPr>
            <p:cNvPr id="8" name="Partial Circle 7">
              <a:extLst>
                <a:ext uri="{FF2B5EF4-FFF2-40B4-BE49-F238E27FC236}">
                  <a16:creationId xmlns:a16="http://schemas.microsoft.com/office/drawing/2014/main" id="{D69D7052-2932-E361-1898-93B1F1798F6A}"/>
                </a:ext>
              </a:extLst>
            </p:cNvPr>
            <p:cNvSpPr/>
            <p:nvPr/>
          </p:nvSpPr>
          <p:spPr>
            <a:xfrm>
              <a:off x="3539274" y="3886200"/>
              <a:ext cx="5943600" cy="5943600"/>
            </a:xfrm>
            <a:prstGeom prst="pie">
              <a:avLst>
                <a:gd name="adj1" fmla="val 20215689"/>
                <a:gd name="adj2" fmla="val 43316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581BAAD-FBFD-EE2A-C275-2BD39B8C91EA}"/>
                </a:ext>
              </a:extLst>
            </p:cNvPr>
            <p:cNvSpPr txBox="1"/>
            <p:nvPr/>
          </p:nvSpPr>
          <p:spPr>
            <a:xfrm>
              <a:off x="8213543" y="605184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06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BD967BC-F0B1-3FD7-06D4-4132E0E626FB}"/>
              </a:ext>
            </a:extLst>
          </p:cNvPr>
          <p:cNvSpPr txBox="1"/>
          <p:nvPr/>
        </p:nvSpPr>
        <p:spPr>
          <a:xfrm>
            <a:off x="110162" y="4577365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PLAYER PROFILE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01C90C4-E20A-514F-E50E-2A3429643620}"/>
              </a:ext>
            </a:extLst>
          </p:cNvPr>
          <p:cNvGrpSpPr/>
          <p:nvPr/>
        </p:nvGrpSpPr>
        <p:grpSpPr>
          <a:xfrm>
            <a:off x="3310674" y="3657600"/>
            <a:ext cx="6400800" cy="6400800"/>
            <a:chOff x="3310674" y="3657600"/>
            <a:chExt cx="6400800" cy="6400800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2A569BEC-0508-DAFF-6513-96113C70FEFE}"/>
                </a:ext>
              </a:extLst>
            </p:cNvPr>
            <p:cNvSpPr/>
            <p:nvPr/>
          </p:nvSpPr>
          <p:spPr>
            <a:xfrm>
              <a:off x="3310674" y="3657600"/>
              <a:ext cx="6400800" cy="6400800"/>
            </a:xfrm>
            <a:prstGeom prst="pie">
              <a:avLst>
                <a:gd name="adj1" fmla="val 18627963"/>
                <a:gd name="adj2" fmla="val 20273157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476A0D-D479-B47D-DCF9-0520E2EE2C7E}"/>
                </a:ext>
              </a:extLst>
            </p:cNvPr>
            <p:cNvSpPr txBox="1"/>
            <p:nvPr/>
          </p:nvSpPr>
          <p:spPr>
            <a:xfrm>
              <a:off x="7920777" y="5069808"/>
              <a:ext cx="142774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05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0C12D84-554D-383B-0905-C994539FCFC2}"/>
              </a:ext>
            </a:extLst>
          </p:cNvPr>
          <p:cNvSpPr txBox="1"/>
          <p:nvPr/>
        </p:nvSpPr>
        <p:spPr>
          <a:xfrm>
            <a:off x="1770683" y="2131684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SAVE </a:t>
            </a:r>
          </a:p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&amp; LOAD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423B1DF-F911-2567-81A9-8400137B82AC}"/>
              </a:ext>
            </a:extLst>
          </p:cNvPr>
          <p:cNvGrpSpPr/>
          <p:nvPr/>
        </p:nvGrpSpPr>
        <p:grpSpPr>
          <a:xfrm>
            <a:off x="3066032" y="3448783"/>
            <a:ext cx="6858000" cy="6858000"/>
            <a:chOff x="3066032" y="3448783"/>
            <a:chExt cx="6858000" cy="6858000"/>
          </a:xfrm>
        </p:grpSpPr>
        <p:sp>
          <p:nvSpPr>
            <p:cNvPr id="6" name="Partial Circle 5">
              <a:extLst>
                <a:ext uri="{FF2B5EF4-FFF2-40B4-BE49-F238E27FC236}">
                  <a16:creationId xmlns:a16="http://schemas.microsoft.com/office/drawing/2014/main" id="{4E63D7AF-19BE-A999-3D39-B15B4A7E80A4}"/>
                </a:ext>
              </a:extLst>
            </p:cNvPr>
            <p:cNvSpPr/>
            <p:nvPr/>
          </p:nvSpPr>
          <p:spPr>
            <a:xfrm>
              <a:off x="3066032" y="3448783"/>
              <a:ext cx="6858000" cy="6858000"/>
            </a:xfrm>
            <a:prstGeom prst="pie">
              <a:avLst>
                <a:gd name="adj1" fmla="val 16728040"/>
                <a:gd name="adj2" fmla="val 18705646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F90C988-3198-7CC8-B222-55B9A0781C53}"/>
                </a:ext>
              </a:extLst>
            </p:cNvPr>
            <p:cNvSpPr txBox="1"/>
            <p:nvPr/>
          </p:nvSpPr>
          <p:spPr>
            <a:xfrm>
              <a:off x="7034116" y="3990428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04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69D022C-AC1E-AF30-8E5A-853298F6CC86}"/>
              </a:ext>
            </a:extLst>
          </p:cNvPr>
          <p:cNvGrpSpPr/>
          <p:nvPr/>
        </p:nvGrpSpPr>
        <p:grpSpPr>
          <a:xfrm>
            <a:off x="2853474" y="3200400"/>
            <a:ext cx="7315200" cy="7315200"/>
            <a:chOff x="2853474" y="3200400"/>
            <a:chExt cx="7315200" cy="7315200"/>
          </a:xfrm>
        </p:grpSpPr>
        <p:sp>
          <p:nvSpPr>
            <p:cNvPr id="5" name="Partial Circle 4">
              <a:extLst>
                <a:ext uri="{FF2B5EF4-FFF2-40B4-BE49-F238E27FC236}">
                  <a16:creationId xmlns:a16="http://schemas.microsoft.com/office/drawing/2014/main" id="{F78E61B6-9295-B4A9-9566-3D92FEBC6FEE}"/>
                </a:ext>
              </a:extLst>
            </p:cNvPr>
            <p:cNvSpPr/>
            <p:nvPr/>
          </p:nvSpPr>
          <p:spPr>
            <a:xfrm>
              <a:off x="2853474" y="3200400"/>
              <a:ext cx="7315200" cy="7315200"/>
            </a:xfrm>
            <a:prstGeom prst="pie">
              <a:avLst>
                <a:gd name="adj1" fmla="val 14798320"/>
                <a:gd name="adj2" fmla="val 16777684"/>
              </a:avLst>
            </a:prstGeom>
            <a:solidFill>
              <a:srgbClr val="A64D7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9FA886-178B-455B-BAD8-5EEEC2CE49F2}"/>
                </a:ext>
              </a:extLst>
            </p:cNvPr>
            <p:cNvSpPr txBox="1"/>
            <p:nvPr/>
          </p:nvSpPr>
          <p:spPr>
            <a:xfrm>
              <a:off x="5571948" y="3574930"/>
              <a:ext cx="14277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03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90B6CB3-9023-FBCB-D703-71EAC07BD8B2}"/>
              </a:ext>
            </a:extLst>
          </p:cNvPr>
          <p:cNvSpPr txBox="1"/>
          <p:nvPr/>
        </p:nvSpPr>
        <p:spPr>
          <a:xfrm>
            <a:off x="4780607" y="1304147"/>
            <a:ext cx="2378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RANDOM</a:t>
            </a:r>
          </a:p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EVENTS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79F1490-35EC-79C7-882B-E02EEBA295FA}"/>
              </a:ext>
            </a:extLst>
          </p:cNvPr>
          <p:cNvGrpSpPr/>
          <p:nvPr/>
        </p:nvGrpSpPr>
        <p:grpSpPr>
          <a:xfrm>
            <a:off x="2646719" y="2971800"/>
            <a:ext cx="7772400" cy="7772400"/>
            <a:chOff x="2646719" y="2971800"/>
            <a:chExt cx="7772400" cy="7772400"/>
          </a:xfrm>
        </p:grpSpPr>
        <p:sp>
          <p:nvSpPr>
            <p:cNvPr id="4" name="Partial Circle 3">
              <a:extLst>
                <a:ext uri="{FF2B5EF4-FFF2-40B4-BE49-F238E27FC236}">
                  <a16:creationId xmlns:a16="http://schemas.microsoft.com/office/drawing/2014/main" id="{1BF9CC08-58BD-D83C-B2FA-85944C6CBE6D}"/>
                </a:ext>
              </a:extLst>
            </p:cNvPr>
            <p:cNvSpPr/>
            <p:nvPr/>
          </p:nvSpPr>
          <p:spPr>
            <a:xfrm>
              <a:off x="2646719" y="2971800"/>
              <a:ext cx="7772400" cy="7772400"/>
            </a:xfrm>
            <a:prstGeom prst="pie">
              <a:avLst>
                <a:gd name="adj1" fmla="val 12707788"/>
                <a:gd name="adj2" fmla="val 14811432"/>
              </a:avLst>
            </a:prstGeom>
            <a:solidFill>
              <a:srgbClr val="6A1E5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B602E2-7C9E-B976-D2F2-3B92B736A037}"/>
                </a:ext>
              </a:extLst>
            </p:cNvPr>
            <p:cNvSpPr txBox="1"/>
            <p:nvPr/>
          </p:nvSpPr>
          <p:spPr>
            <a:xfrm>
              <a:off x="3937446" y="4232656"/>
              <a:ext cx="142774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02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2D7030F-5030-1734-163A-D5557EBB7E0C}"/>
              </a:ext>
            </a:extLst>
          </p:cNvPr>
          <p:cNvSpPr txBox="1"/>
          <p:nvPr/>
        </p:nvSpPr>
        <p:spPr>
          <a:xfrm>
            <a:off x="9135281" y="4249839"/>
            <a:ext cx="2821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INVENTORY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73FB93-B78E-BFB8-C409-C00EC0175009}"/>
              </a:ext>
            </a:extLst>
          </p:cNvPr>
          <p:cNvSpPr txBox="1"/>
          <p:nvPr/>
        </p:nvSpPr>
        <p:spPr>
          <a:xfrm>
            <a:off x="9186358" y="5839249"/>
            <a:ext cx="2378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GUI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C625A6-0696-A454-5A69-FE27E6CA4951}"/>
              </a:ext>
            </a:extLst>
          </p:cNvPr>
          <p:cNvSpPr txBox="1"/>
          <p:nvPr/>
        </p:nvSpPr>
        <p:spPr>
          <a:xfrm>
            <a:off x="7443768" y="1829433"/>
            <a:ext cx="28214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MULTIPLE</a:t>
            </a:r>
          </a:p>
          <a:p>
            <a:pPr algn="ctr"/>
            <a:r>
              <a:rPr lang="en-US" sz="5400" dirty="0">
                <a:solidFill>
                  <a:srgbClr val="BC7096"/>
                </a:solidFill>
                <a:latin typeface="Bahnschrift Condensed" panose="020B0502040204020203" pitchFamily="34" charset="0"/>
              </a:rPr>
              <a:t>ENDINGS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D45FD00-875B-ED93-8E41-F2E97989F2E1}"/>
              </a:ext>
            </a:extLst>
          </p:cNvPr>
          <p:cNvGrpSpPr/>
          <p:nvPr/>
        </p:nvGrpSpPr>
        <p:grpSpPr>
          <a:xfrm>
            <a:off x="2434415" y="2743200"/>
            <a:ext cx="8229600" cy="8229600"/>
            <a:chOff x="2434415" y="2743200"/>
            <a:chExt cx="8229600" cy="8229600"/>
          </a:xfrm>
        </p:grpSpPr>
        <p:sp>
          <p:nvSpPr>
            <p:cNvPr id="2" name="Partial Circle 1">
              <a:extLst>
                <a:ext uri="{FF2B5EF4-FFF2-40B4-BE49-F238E27FC236}">
                  <a16:creationId xmlns:a16="http://schemas.microsoft.com/office/drawing/2014/main" id="{298234AF-376F-E270-4D91-4F209AB27D56}"/>
                </a:ext>
              </a:extLst>
            </p:cNvPr>
            <p:cNvSpPr/>
            <p:nvPr/>
          </p:nvSpPr>
          <p:spPr>
            <a:xfrm>
              <a:off x="2434415" y="2743200"/>
              <a:ext cx="8229600" cy="8229600"/>
            </a:xfrm>
            <a:prstGeom prst="pie">
              <a:avLst>
                <a:gd name="adj1" fmla="val 10788617"/>
                <a:gd name="adj2" fmla="val 12712004"/>
              </a:avLst>
            </a:prstGeom>
            <a:solidFill>
              <a:srgbClr val="3B1C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BB6D4A-0F2E-D4F3-9F2B-6C5B2AA20CB9}"/>
                </a:ext>
              </a:extLst>
            </p:cNvPr>
            <p:cNvSpPr txBox="1"/>
            <p:nvPr/>
          </p:nvSpPr>
          <p:spPr>
            <a:xfrm>
              <a:off x="3066032" y="5502442"/>
              <a:ext cx="9997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Vermin Vibes V" panose="02000500000000000000" pitchFamily="2" charset="0"/>
                </a:rPr>
                <a:t>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5307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52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603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754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305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F9FFDF-A74C-493C-CAA9-B59619E01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F4DE914C-D028-F060-DC6A-CBC1CCA5A94C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1AB0C01-87CE-0C43-15E6-AB433A742387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5606C4-28BD-A008-7A73-1F7089292341}"/>
              </a:ext>
            </a:extLst>
          </p:cNvPr>
          <p:cNvCxnSpPr/>
          <p:nvPr/>
        </p:nvCxnSpPr>
        <p:spPr>
          <a:xfrm rot="16200000" flipH="1">
            <a:off x="4700291" y="102962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56A8AD5-C797-8C3F-54D5-8B925BDE8119}"/>
              </a:ext>
            </a:extLst>
          </p:cNvPr>
          <p:cNvSpPr/>
          <p:nvPr/>
        </p:nvSpPr>
        <p:spPr>
          <a:xfrm>
            <a:off x="5851536" y="2234819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CB00B7E-092A-563C-850A-66CFCAA7684D}"/>
              </a:ext>
            </a:extLst>
          </p:cNvPr>
          <p:cNvCxnSpPr/>
          <p:nvPr/>
        </p:nvCxnSpPr>
        <p:spPr>
          <a:xfrm rot="10800000" flipH="1">
            <a:off x="-182729" y="342363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602458D7-2157-205F-CBFC-A24B8BD55A1A}"/>
              </a:ext>
            </a:extLst>
          </p:cNvPr>
          <p:cNvSpPr/>
          <p:nvPr/>
        </p:nvSpPr>
        <p:spPr>
          <a:xfrm rot="16200000">
            <a:off x="2508168" y="3150802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365314-D386-1447-4569-C84E3C0615CA}"/>
              </a:ext>
            </a:extLst>
          </p:cNvPr>
          <p:cNvSpPr txBox="1"/>
          <p:nvPr/>
        </p:nvSpPr>
        <p:spPr>
          <a:xfrm>
            <a:off x="2035663" y="2869640"/>
            <a:ext cx="81803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/>
                <a:ea typeface="+mn-lt"/>
                <a:cs typeface="+mn-lt"/>
              </a:rPr>
              <a:t>UPCOMING UPGRADES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1271314"/>
      </p:ext>
    </p:extLst>
  </p:cSld>
  <p:clrMapOvr>
    <a:masterClrMapping/>
  </p:clrMapOvr>
  <p:transition spd="slow">
    <p:push dir="u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0F96E-095F-41BF-52E8-57FF0AE5F5BC}"/>
              </a:ext>
            </a:extLst>
          </p:cNvPr>
          <p:cNvCxnSpPr/>
          <p:nvPr/>
        </p:nvCxnSpPr>
        <p:spPr>
          <a:xfrm flipH="1">
            <a:off x="9609424" y="3424678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 rot="5400000">
            <a:off x="9132645" y="3159461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8D86DE-9BB9-43CD-8B3B-69B078E5D256}"/>
              </a:ext>
            </a:extLst>
          </p:cNvPr>
          <p:cNvSpPr/>
          <p:nvPr/>
        </p:nvSpPr>
        <p:spPr>
          <a:xfrm>
            <a:off x="3773714" y="2873829"/>
            <a:ext cx="5358931" cy="10885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61F6064-A91D-415C-9F71-7472341CAB00}"/>
              </a:ext>
            </a:extLst>
          </p:cNvPr>
          <p:cNvGrpSpPr/>
          <p:nvPr/>
        </p:nvGrpSpPr>
        <p:grpSpPr>
          <a:xfrm>
            <a:off x="0" y="6881915"/>
            <a:ext cx="5943370" cy="6795665"/>
            <a:chOff x="0" y="1455386"/>
            <a:chExt cx="4830047" cy="5522691"/>
          </a:xfrm>
        </p:grpSpPr>
        <p:sp>
          <p:nvSpPr>
            <p:cNvPr id="14" name="Rectangle: Top Corners Snipped 2">
              <a:extLst>
                <a:ext uri="{FF2B5EF4-FFF2-40B4-BE49-F238E27FC236}">
                  <a16:creationId xmlns:a16="http://schemas.microsoft.com/office/drawing/2014/main" id="{D0B0F9B5-7C00-4AE0-B981-91EB1D64D7D9}"/>
                </a:ext>
              </a:extLst>
            </p:cNvPr>
            <p:cNvSpPr/>
            <p:nvPr/>
          </p:nvSpPr>
          <p:spPr>
            <a:xfrm rot="5400000" flipH="1">
              <a:off x="-679636" y="2135022"/>
              <a:ext cx="5522691" cy="4163419"/>
            </a:xfrm>
            <a:custGeom>
              <a:avLst/>
              <a:gdLst>
                <a:gd name="connsiteX0" fmla="*/ 1675362 w 5522685"/>
                <a:gd name="connsiteY0" fmla="*/ 0 h 5522686"/>
                <a:gd name="connsiteX1" fmla="*/ 3847323 w 5522685"/>
                <a:gd name="connsiteY1" fmla="*/ 0 h 5522686"/>
                <a:gd name="connsiteX2" fmla="*/ 5522685 w 5522685"/>
                <a:gd name="connsiteY2" fmla="*/ 1675362 h 5522686"/>
                <a:gd name="connsiteX3" fmla="*/ 5522685 w 5522685"/>
                <a:gd name="connsiteY3" fmla="*/ 5522686 h 5522686"/>
                <a:gd name="connsiteX4" fmla="*/ 5522685 w 5522685"/>
                <a:gd name="connsiteY4" fmla="*/ 5522686 h 5522686"/>
                <a:gd name="connsiteX5" fmla="*/ 0 w 5522685"/>
                <a:gd name="connsiteY5" fmla="*/ 5522686 h 5522686"/>
                <a:gd name="connsiteX6" fmla="*/ 0 w 5522685"/>
                <a:gd name="connsiteY6" fmla="*/ 5522686 h 5522686"/>
                <a:gd name="connsiteX7" fmla="*/ 0 w 5522685"/>
                <a:gd name="connsiteY7" fmla="*/ 1675362 h 5522686"/>
                <a:gd name="connsiteX8" fmla="*/ 1675362 w 5522685"/>
                <a:gd name="connsiteY8" fmla="*/ 0 h 5522686"/>
                <a:gd name="connsiteX0" fmla="*/ 1675362 w 5522685"/>
                <a:gd name="connsiteY0" fmla="*/ 0 h 5522686"/>
                <a:gd name="connsiteX1" fmla="*/ 3847323 w 5522685"/>
                <a:gd name="connsiteY1" fmla="*/ 0 h 5522686"/>
                <a:gd name="connsiteX2" fmla="*/ 5522685 w 5522685"/>
                <a:gd name="connsiteY2" fmla="*/ 1675362 h 5522686"/>
                <a:gd name="connsiteX3" fmla="*/ 5522685 w 5522685"/>
                <a:gd name="connsiteY3" fmla="*/ 5522686 h 5522686"/>
                <a:gd name="connsiteX4" fmla="*/ 5522685 w 5522685"/>
                <a:gd name="connsiteY4" fmla="*/ 5522686 h 5522686"/>
                <a:gd name="connsiteX5" fmla="*/ 0 w 5522685"/>
                <a:gd name="connsiteY5" fmla="*/ 5522686 h 5522686"/>
                <a:gd name="connsiteX6" fmla="*/ 0 w 5522685"/>
                <a:gd name="connsiteY6" fmla="*/ 5522686 h 5522686"/>
                <a:gd name="connsiteX7" fmla="*/ 0 w 5522685"/>
                <a:gd name="connsiteY7" fmla="*/ 1675362 h 5522686"/>
                <a:gd name="connsiteX8" fmla="*/ 1675362 w 5522685"/>
                <a:gd name="connsiteY8" fmla="*/ 0 h 5522686"/>
                <a:gd name="connsiteX0" fmla="*/ 1683761 w 5531084"/>
                <a:gd name="connsiteY0" fmla="*/ 0 h 5522686"/>
                <a:gd name="connsiteX1" fmla="*/ 3855722 w 5531084"/>
                <a:gd name="connsiteY1" fmla="*/ 0 h 5522686"/>
                <a:gd name="connsiteX2" fmla="*/ 5531084 w 5531084"/>
                <a:gd name="connsiteY2" fmla="*/ 1675362 h 5522686"/>
                <a:gd name="connsiteX3" fmla="*/ 5531084 w 5531084"/>
                <a:gd name="connsiteY3" fmla="*/ 5522686 h 5522686"/>
                <a:gd name="connsiteX4" fmla="*/ 5531084 w 5531084"/>
                <a:gd name="connsiteY4" fmla="*/ 5522686 h 5522686"/>
                <a:gd name="connsiteX5" fmla="*/ 8399 w 5531084"/>
                <a:gd name="connsiteY5" fmla="*/ 5522686 h 5522686"/>
                <a:gd name="connsiteX6" fmla="*/ 8399 w 5531084"/>
                <a:gd name="connsiteY6" fmla="*/ 5522686 h 5522686"/>
                <a:gd name="connsiteX7" fmla="*/ 8399 w 5531084"/>
                <a:gd name="connsiteY7" fmla="*/ 1675362 h 5522686"/>
                <a:gd name="connsiteX8" fmla="*/ 1683761 w 5531084"/>
                <a:gd name="connsiteY8" fmla="*/ 0 h 5522686"/>
                <a:gd name="connsiteX0" fmla="*/ 1683761 w 5531084"/>
                <a:gd name="connsiteY0" fmla="*/ 322423 h 5845109"/>
                <a:gd name="connsiteX1" fmla="*/ 3855722 w 5531084"/>
                <a:gd name="connsiteY1" fmla="*/ 322423 h 5845109"/>
                <a:gd name="connsiteX2" fmla="*/ 5531084 w 5531084"/>
                <a:gd name="connsiteY2" fmla="*/ 1997785 h 5845109"/>
                <a:gd name="connsiteX3" fmla="*/ 5531084 w 5531084"/>
                <a:gd name="connsiteY3" fmla="*/ 5845109 h 5845109"/>
                <a:gd name="connsiteX4" fmla="*/ 5531084 w 5531084"/>
                <a:gd name="connsiteY4" fmla="*/ 5845109 h 5845109"/>
                <a:gd name="connsiteX5" fmla="*/ 8399 w 5531084"/>
                <a:gd name="connsiteY5" fmla="*/ 5845109 h 5845109"/>
                <a:gd name="connsiteX6" fmla="*/ 8399 w 5531084"/>
                <a:gd name="connsiteY6" fmla="*/ 5845109 h 5845109"/>
                <a:gd name="connsiteX7" fmla="*/ 8399 w 5531084"/>
                <a:gd name="connsiteY7" fmla="*/ 1997785 h 5845109"/>
                <a:gd name="connsiteX8" fmla="*/ 1683761 w 5531084"/>
                <a:gd name="connsiteY8" fmla="*/ 322423 h 5845109"/>
                <a:gd name="connsiteX0" fmla="*/ 1683761 w 5531084"/>
                <a:gd name="connsiteY0" fmla="*/ 418840 h 5941526"/>
                <a:gd name="connsiteX1" fmla="*/ 3855722 w 5531084"/>
                <a:gd name="connsiteY1" fmla="*/ 418840 h 5941526"/>
                <a:gd name="connsiteX2" fmla="*/ 5531084 w 5531084"/>
                <a:gd name="connsiteY2" fmla="*/ 2094202 h 5941526"/>
                <a:gd name="connsiteX3" fmla="*/ 5531084 w 5531084"/>
                <a:gd name="connsiteY3" fmla="*/ 5941526 h 5941526"/>
                <a:gd name="connsiteX4" fmla="*/ 5531084 w 5531084"/>
                <a:gd name="connsiteY4" fmla="*/ 5941526 h 5941526"/>
                <a:gd name="connsiteX5" fmla="*/ 8399 w 5531084"/>
                <a:gd name="connsiteY5" fmla="*/ 5941526 h 5941526"/>
                <a:gd name="connsiteX6" fmla="*/ 8399 w 5531084"/>
                <a:gd name="connsiteY6" fmla="*/ 5941526 h 5941526"/>
                <a:gd name="connsiteX7" fmla="*/ 8399 w 5531084"/>
                <a:gd name="connsiteY7" fmla="*/ 2094202 h 5941526"/>
                <a:gd name="connsiteX8" fmla="*/ 1683761 w 5531084"/>
                <a:gd name="connsiteY8" fmla="*/ 418840 h 5941526"/>
                <a:gd name="connsiteX0" fmla="*/ 1683761 w 5531084"/>
                <a:gd name="connsiteY0" fmla="*/ 418840 h 5941526"/>
                <a:gd name="connsiteX1" fmla="*/ 3855722 w 5531084"/>
                <a:gd name="connsiteY1" fmla="*/ 418840 h 5941526"/>
                <a:gd name="connsiteX2" fmla="*/ 5531084 w 5531084"/>
                <a:gd name="connsiteY2" fmla="*/ 2094202 h 5941526"/>
                <a:gd name="connsiteX3" fmla="*/ 5531084 w 5531084"/>
                <a:gd name="connsiteY3" fmla="*/ 5941526 h 5941526"/>
                <a:gd name="connsiteX4" fmla="*/ 5531084 w 5531084"/>
                <a:gd name="connsiteY4" fmla="*/ 5941526 h 5941526"/>
                <a:gd name="connsiteX5" fmla="*/ 8399 w 5531084"/>
                <a:gd name="connsiteY5" fmla="*/ 5941526 h 5941526"/>
                <a:gd name="connsiteX6" fmla="*/ 8399 w 5531084"/>
                <a:gd name="connsiteY6" fmla="*/ 5941526 h 5941526"/>
                <a:gd name="connsiteX7" fmla="*/ 8399 w 5531084"/>
                <a:gd name="connsiteY7" fmla="*/ 2094202 h 5941526"/>
                <a:gd name="connsiteX8" fmla="*/ 1683761 w 5531084"/>
                <a:gd name="connsiteY8" fmla="*/ 418840 h 5941526"/>
                <a:gd name="connsiteX0" fmla="*/ 2552314 w 5527767"/>
                <a:gd name="connsiteY0" fmla="*/ 1531516 h 5523114"/>
                <a:gd name="connsiteX1" fmla="*/ 3852405 w 5527767"/>
                <a:gd name="connsiteY1" fmla="*/ 428 h 5523114"/>
                <a:gd name="connsiteX2" fmla="*/ 5527767 w 5527767"/>
                <a:gd name="connsiteY2" fmla="*/ 1675790 h 5523114"/>
                <a:gd name="connsiteX3" fmla="*/ 5527767 w 5527767"/>
                <a:gd name="connsiteY3" fmla="*/ 5523114 h 5523114"/>
                <a:gd name="connsiteX4" fmla="*/ 5527767 w 5527767"/>
                <a:gd name="connsiteY4" fmla="*/ 5523114 h 5523114"/>
                <a:gd name="connsiteX5" fmla="*/ 5082 w 5527767"/>
                <a:gd name="connsiteY5" fmla="*/ 5523114 h 5523114"/>
                <a:gd name="connsiteX6" fmla="*/ 5082 w 5527767"/>
                <a:gd name="connsiteY6" fmla="*/ 5523114 h 5523114"/>
                <a:gd name="connsiteX7" fmla="*/ 5082 w 5527767"/>
                <a:gd name="connsiteY7" fmla="*/ 1675790 h 5523114"/>
                <a:gd name="connsiteX8" fmla="*/ 2552314 w 5527767"/>
                <a:gd name="connsiteY8" fmla="*/ 1531516 h 5523114"/>
                <a:gd name="connsiteX0" fmla="*/ 2547232 w 5522685"/>
                <a:gd name="connsiteY0" fmla="*/ 1531485 h 5523083"/>
                <a:gd name="connsiteX1" fmla="*/ 3847323 w 5522685"/>
                <a:gd name="connsiteY1" fmla="*/ 397 h 5523083"/>
                <a:gd name="connsiteX2" fmla="*/ 5522685 w 5522685"/>
                <a:gd name="connsiteY2" fmla="*/ 1675759 h 5523083"/>
                <a:gd name="connsiteX3" fmla="*/ 5522685 w 5522685"/>
                <a:gd name="connsiteY3" fmla="*/ 5523083 h 5523083"/>
                <a:gd name="connsiteX4" fmla="*/ 5522685 w 5522685"/>
                <a:gd name="connsiteY4" fmla="*/ 5523083 h 5523083"/>
                <a:gd name="connsiteX5" fmla="*/ 0 w 5522685"/>
                <a:gd name="connsiteY5" fmla="*/ 5523083 h 5523083"/>
                <a:gd name="connsiteX6" fmla="*/ 0 w 5522685"/>
                <a:gd name="connsiteY6" fmla="*/ 5523083 h 5523083"/>
                <a:gd name="connsiteX7" fmla="*/ 414673 w 5522685"/>
                <a:gd name="connsiteY7" fmla="*/ 2877238 h 5523083"/>
                <a:gd name="connsiteX8" fmla="*/ 2547232 w 5522685"/>
                <a:gd name="connsiteY8" fmla="*/ 1531485 h 5523083"/>
                <a:gd name="connsiteX0" fmla="*/ 2547232 w 5522685"/>
                <a:gd name="connsiteY0" fmla="*/ 24325 h 4015923"/>
                <a:gd name="connsiteX1" fmla="*/ 4006812 w 5522685"/>
                <a:gd name="connsiteY1" fmla="*/ 757972 h 4015923"/>
                <a:gd name="connsiteX2" fmla="*/ 5522685 w 5522685"/>
                <a:gd name="connsiteY2" fmla="*/ 168599 h 4015923"/>
                <a:gd name="connsiteX3" fmla="*/ 5522685 w 5522685"/>
                <a:gd name="connsiteY3" fmla="*/ 4015923 h 4015923"/>
                <a:gd name="connsiteX4" fmla="*/ 5522685 w 5522685"/>
                <a:gd name="connsiteY4" fmla="*/ 4015923 h 4015923"/>
                <a:gd name="connsiteX5" fmla="*/ 0 w 5522685"/>
                <a:gd name="connsiteY5" fmla="*/ 4015923 h 4015923"/>
                <a:gd name="connsiteX6" fmla="*/ 0 w 5522685"/>
                <a:gd name="connsiteY6" fmla="*/ 4015923 h 4015923"/>
                <a:gd name="connsiteX7" fmla="*/ 414673 w 5522685"/>
                <a:gd name="connsiteY7" fmla="*/ 1370078 h 4015923"/>
                <a:gd name="connsiteX8" fmla="*/ 2547232 w 5522685"/>
                <a:gd name="connsiteY8" fmla="*/ 24325 h 4015923"/>
                <a:gd name="connsiteX0" fmla="*/ 2547232 w 5522685"/>
                <a:gd name="connsiteY0" fmla="*/ 123143 h 4114741"/>
                <a:gd name="connsiteX1" fmla="*/ 4006812 w 5522685"/>
                <a:gd name="connsiteY1" fmla="*/ 856790 h 4114741"/>
                <a:gd name="connsiteX2" fmla="*/ 5522685 w 5522685"/>
                <a:gd name="connsiteY2" fmla="*/ 267417 h 4114741"/>
                <a:gd name="connsiteX3" fmla="*/ 5522685 w 5522685"/>
                <a:gd name="connsiteY3" fmla="*/ 4114741 h 4114741"/>
                <a:gd name="connsiteX4" fmla="*/ 5522685 w 5522685"/>
                <a:gd name="connsiteY4" fmla="*/ 4114741 h 4114741"/>
                <a:gd name="connsiteX5" fmla="*/ 0 w 5522685"/>
                <a:gd name="connsiteY5" fmla="*/ 4114741 h 4114741"/>
                <a:gd name="connsiteX6" fmla="*/ 0 w 5522685"/>
                <a:gd name="connsiteY6" fmla="*/ 4114741 h 4114741"/>
                <a:gd name="connsiteX7" fmla="*/ 414673 w 5522685"/>
                <a:gd name="connsiteY7" fmla="*/ 1468896 h 4114741"/>
                <a:gd name="connsiteX8" fmla="*/ 2547232 w 5522685"/>
                <a:gd name="connsiteY8" fmla="*/ 123143 h 4114741"/>
                <a:gd name="connsiteX0" fmla="*/ 2547232 w 5522685"/>
                <a:gd name="connsiteY0" fmla="*/ 123143 h 4114741"/>
                <a:gd name="connsiteX1" fmla="*/ 4006812 w 5522685"/>
                <a:gd name="connsiteY1" fmla="*/ 856790 h 4114741"/>
                <a:gd name="connsiteX2" fmla="*/ 5522685 w 5522685"/>
                <a:gd name="connsiteY2" fmla="*/ 267417 h 4114741"/>
                <a:gd name="connsiteX3" fmla="*/ 5522685 w 5522685"/>
                <a:gd name="connsiteY3" fmla="*/ 4114741 h 4114741"/>
                <a:gd name="connsiteX4" fmla="*/ 5522685 w 5522685"/>
                <a:gd name="connsiteY4" fmla="*/ 4114741 h 4114741"/>
                <a:gd name="connsiteX5" fmla="*/ 0 w 5522685"/>
                <a:gd name="connsiteY5" fmla="*/ 4114741 h 4114741"/>
                <a:gd name="connsiteX6" fmla="*/ 0 w 5522685"/>
                <a:gd name="connsiteY6" fmla="*/ 4114741 h 4114741"/>
                <a:gd name="connsiteX7" fmla="*/ 414673 w 5522685"/>
                <a:gd name="connsiteY7" fmla="*/ 1468896 h 4114741"/>
                <a:gd name="connsiteX8" fmla="*/ 2547232 w 5522685"/>
                <a:gd name="connsiteY8" fmla="*/ 123143 h 4114741"/>
                <a:gd name="connsiteX0" fmla="*/ 2547232 w 5522685"/>
                <a:gd name="connsiteY0" fmla="*/ 139792 h 4131390"/>
                <a:gd name="connsiteX1" fmla="*/ 4006812 w 5522685"/>
                <a:gd name="connsiteY1" fmla="*/ 873439 h 4131390"/>
                <a:gd name="connsiteX2" fmla="*/ 5522685 w 5522685"/>
                <a:gd name="connsiteY2" fmla="*/ 1496178 h 4131390"/>
                <a:gd name="connsiteX3" fmla="*/ 5522685 w 5522685"/>
                <a:gd name="connsiteY3" fmla="*/ 4131390 h 4131390"/>
                <a:gd name="connsiteX4" fmla="*/ 5522685 w 5522685"/>
                <a:gd name="connsiteY4" fmla="*/ 4131390 h 4131390"/>
                <a:gd name="connsiteX5" fmla="*/ 0 w 5522685"/>
                <a:gd name="connsiteY5" fmla="*/ 4131390 h 4131390"/>
                <a:gd name="connsiteX6" fmla="*/ 0 w 5522685"/>
                <a:gd name="connsiteY6" fmla="*/ 4131390 h 4131390"/>
                <a:gd name="connsiteX7" fmla="*/ 414673 w 5522685"/>
                <a:gd name="connsiteY7" fmla="*/ 1485545 h 4131390"/>
                <a:gd name="connsiteX8" fmla="*/ 2547232 w 5522685"/>
                <a:gd name="connsiteY8" fmla="*/ 139792 h 4131390"/>
                <a:gd name="connsiteX0" fmla="*/ 2547232 w 5522688"/>
                <a:gd name="connsiteY0" fmla="*/ 128843 h 4120441"/>
                <a:gd name="connsiteX1" fmla="*/ 4006812 w 5522688"/>
                <a:gd name="connsiteY1" fmla="*/ 862490 h 4120441"/>
                <a:gd name="connsiteX2" fmla="*/ 5522688 w 5522688"/>
                <a:gd name="connsiteY2" fmla="*/ 719685 h 4120441"/>
                <a:gd name="connsiteX3" fmla="*/ 5522685 w 5522688"/>
                <a:gd name="connsiteY3" fmla="*/ 4120441 h 4120441"/>
                <a:gd name="connsiteX4" fmla="*/ 5522685 w 5522688"/>
                <a:gd name="connsiteY4" fmla="*/ 4120441 h 4120441"/>
                <a:gd name="connsiteX5" fmla="*/ 0 w 5522688"/>
                <a:gd name="connsiteY5" fmla="*/ 4120441 h 4120441"/>
                <a:gd name="connsiteX6" fmla="*/ 0 w 5522688"/>
                <a:gd name="connsiteY6" fmla="*/ 4120441 h 4120441"/>
                <a:gd name="connsiteX7" fmla="*/ 414673 w 5522688"/>
                <a:gd name="connsiteY7" fmla="*/ 1474596 h 4120441"/>
                <a:gd name="connsiteX8" fmla="*/ 2547232 w 5522688"/>
                <a:gd name="connsiteY8" fmla="*/ 128843 h 4120441"/>
                <a:gd name="connsiteX0" fmla="*/ 2547232 w 5522691"/>
                <a:gd name="connsiteY0" fmla="*/ 150611 h 4142209"/>
                <a:gd name="connsiteX1" fmla="*/ 4006812 w 5522691"/>
                <a:gd name="connsiteY1" fmla="*/ 884258 h 4142209"/>
                <a:gd name="connsiteX2" fmla="*/ 5522691 w 5522691"/>
                <a:gd name="connsiteY2" fmla="*/ 2166216 h 4142209"/>
                <a:gd name="connsiteX3" fmla="*/ 5522685 w 5522691"/>
                <a:gd name="connsiteY3" fmla="*/ 4142209 h 4142209"/>
                <a:gd name="connsiteX4" fmla="*/ 5522685 w 5522691"/>
                <a:gd name="connsiteY4" fmla="*/ 4142209 h 4142209"/>
                <a:gd name="connsiteX5" fmla="*/ 0 w 5522691"/>
                <a:gd name="connsiteY5" fmla="*/ 4142209 h 4142209"/>
                <a:gd name="connsiteX6" fmla="*/ 0 w 5522691"/>
                <a:gd name="connsiteY6" fmla="*/ 4142209 h 4142209"/>
                <a:gd name="connsiteX7" fmla="*/ 414673 w 5522691"/>
                <a:gd name="connsiteY7" fmla="*/ 1496364 h 4142209"/>
                <a:gd name="connsiteX8" fmla="*/ 2547232 w 5522691"/>
                <a:gd name="connsiteY8" fmla="*/ 150611 h 4142209"/>
                <a:gd name="connsiteX0" fmla="*/ 2547232 w 5522691"/>
                <a:gd name="connsiteY0" fmla="*/ 150611 h 4142209"/>
                <a:gd name="connsiteX1" fmla="*/ 4006812 w 5522691"/>
                <a:gd name="connsiteY1" fmla="*/ 884258 h 4142209"/>
                <a:gd name="connsiteX2" fmla="*/ 5522691 w 5522691"/>
                <a:gd name="connsiteY2" fmla="*/ 2166216 h 4142209"/>
                <a:gd name="connsiteX3" fmla="*/ 5522685 w 5522691"/>
                <a:gd name="connsiteY3" fmla="*/ 4142209 h 4142209"/>
                <a:gd name="connsiteX4" fmla="*/ 5522685 w 5522691"/>
                <a:gd name="connsiteY4" fmla="*/ 4142209 h 4142209"/>
                <a:gd name="connsiteX5" fmla="*/ 0 w 5522691"/>
                <a:gd name="connsiteY5" fmla="*/ 4142209 h 4142209"/>
                <a:gd name="connsiteX6" fmla="*/ 0 w 5522691"/>
                <a:gd name="connsiteY6" fmla="*/ 4142209 h 4142209"/>
                <a:gd name="connsiteX7" fmla="*/ 414673 w 5522691"/>
                <a:gd name="connsiteY7" fmla="*/ 1496364 h 4142209"/>
                <a:gd name="connsiteX8" fmla="*/ 2547232 w 5522691"/>
                <a:gd name="connsiteY8" fmla="*/ 150611 h 4142209"/>
                <a:gd name="connsiteX0" fmla="*/ 2547232 w 5522691"/>
                <a:gd name="connsiteY0" fmla="*/ 150611 h 4142209"/>
                <a:gd name="connsiteX1" fmla="*/ 4006812 w 5522691"/>
                <a:gd name="connsiteY1" fmla="*/ 884258 h 4142209"/>
                <a:gd name="connsiteX2" fmla="*/ 5522691 w 5522691"/>
                <a:gd name="connsiteY2" fmla="*/ 2166216 h 4142209"/>
                <a:gd name="connsiteX3" fmla="*/ 5522685 w 5522691"/>
                <a:gd name="connsiteY3" fmla="*/ 4142209 h 4142209"/>
                <a:gd name="connsiteX4" fmla="*/ 5522685 w 5522691"/>
                <a:gd name="connsiteY4" fmla="*/ 4142209 h 4142209"/>
                <a:gd name="connsiteX5" fmla="*/ 0 w 5522691"/>
                <a:gd name="connsiteY5" fmla="*/ 4142209 h 4142209"/>
                <a:gd name="connsiteX6" fmla="*/ 0 w 5522691"/>
                <a:gd name="connsiteY6" fmla="*/ 4142209 h 4142209"/>
                <a:gd name="connsiteX7" fmla="*/ 414673 w 5522691"/>
                <a:gd name="connsiteY7" fmla="*/ 1496364 h 4142209"/>
                <a:gd name="connsiteX8" fmla="*/ 2547232 w 5522691"/>
                <a:gd name="connsiteY8" fmla="*/ 150611 h 4142209"/>
                <a:gd name="connsiteX0" fmla="*/ 2547232 w 5522691"/>
                <a:gd name="connsiteY0" fmla="*/ 171821 h 4163419"/>
                <a:gd name="connsiteX1" fmla="*/ 4006812 w 5522691"/>
                <a:gd name="connsiteY1" fmla="*/ 905468 h 4163419"/>
                <a:gd name="connsiteX2" fmla="*/ 5522691 w 5522691"/>
                <a:gd name="connsiteY2" fmla="*/ 2187426 h 4163419"/>
                <a:gd name="connsiteX3" fmla="*/ 5522685 w 5522691"/>
                <a:gd name="connsiteY3" fmla="*/ 4163419 h 4163419"/>
                <a:gd name="connsiteX4" fmla="*/ 5522685 w 5522691"/>
                <a:gd name="connsiteY4" fmla="*/ 4163419 h 4163419"/>
                <a:gd name="connsiteX5" fmla="*/ 0 w 5522691"/>
                <a:gd name="connsiteY5" fmla="*/ 4163419 h 4163419"/>
                <a:gd name="connsiteX6" fmla="*/ 0 w 5522691"/>
                <a:gd name="connsiteY6" fmla="*/ 4163419 h 4163419"/>
                <a:gd name="connsiteX7" fmla="*/ 414673 w 5522691"/>
                <a:gd name="connsiteY7" fmla="*/ 1517574 h 4163419"/>
                <a:gd name="connsiteX8" fmla="*/ 2547232 w 5522691"/>
                <a:gd name="connsiteY8" fmla="*/ 171821 h 4163419"/>
                <a:gd name="connsiteX0" fmla="*/ 2547232 w 5522691"/>
                <a:gd name="connsiteY0" fmla="*/ 171821 h 4163419"/>
                <a:gd name="connsiteX1" fmla="*/ 4006812 w 5522691"/>
                <a:gd name="connsiteY1" fmla="*/ 905468 h 4163419"/>
                <a:gd name="connsiteX2" fmla="*/ 5522691 w 5522691"/>
                <a:gd name="connsiteY2" fmla="*/ 2187426 h 4163419"/>
                <a:gd name="connsiteX3" fmla="*/ 5522685 w 5522691"/>
                <a:gd name="connsiteY3" fmla="*/ 4163419 h 4163419"/>
                <a:gd name="connsiteX4" fmla="*/ 5522685 w 5522691"/>
                <a:gd name="connsiteY4" fmla="*/ 4163419 h 4163419"/>
                <a:gd name="connsiteX5" fmla="*/ 0 w 5522691"/>
                <a:gd name="connsiteY5" fmla="*/ 4163419 h 4163419"/>
                <a:gd name="connsiteX6" fmla="*/ 0 w 5522691"/>
                <a:gd name="connsiteY6" fmla="*/ 4163419 h 4163419"/>
                <a:gd name="connsiteX7" fmla="*/ 414673 w 5522691"/>
                <a:gd name="connsiteY7" fmla="*/ 1517574 h 4163419"/>
                <a:gd name="connsiteX8" fmla="*/ 2547232 w 5522691"/>
                <a:gd name="connsiteY8" fmla="*/ 171821 h 416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2691" h="4163419">
                  <a:moveTo>
                    <a:pt x="2547232" y="171821"/>
                  </a:moveTo>
                  <a:cubicBezTo>
                    <a:pt x="3135290" y="-334235"/>
                    <a:pt x="3659757" y="388780"/>
                    <a:pt x="4006812" y="905468"/>
                  </a:cubicBezTo>
                  <a:cubicBezTo>
                    <a:pt x="4353867" y="1422156"/>
                    <a:pt x="5522692" y="1053841"/>
                    <a:pt x="5522691" y="2187426"/>
                  </a:cubicBezTo>
                  <a:cubicBezTo>
                    <a:pt x="5522690" y="3321011"/>
                    <a:pt x="5522686" y="3029834"/>
                    <a:pt x="5522685" y="4163419"/>
                  </a:cubicBezTo>
                  <a:lnTo>
                    <a:pt x="5522685" y="4163419"/>
                  </a:lnTo>
                  <a:lnTo>
                    <a:pt x="0" y="4163419"/>
                  </a:lnTo>
                  <a:lnTo>
                    <a:pt x="0" y="4163419"/>
                  </a:lnTo>
                  <a:cubicBezTo>
                    <a:pt x="69112" y="3722445"/>
                    <a:pt x="536699" y="3394466"/>
                    <a:pt x="414673" y="1517574"/>
                  </a:cubicBezTo>
                  <a:cubicBezTo>
                    <a:pt x="292647" y="-359318"/>
                    <a:pt x="1959174" y="677877"/>
                    <a:pt x="2547232" y="171821"/>
                  </a:cubicBezTo>
                  <a:close/>
                </a:path>
              </a:pathLst>
            </a:custGeom>
            <a:solidFill>
              <a:srgbClr val="002E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1CC4F5F-240C-48C3-96B3-0DB8B93E3226}"/>
                </a:ext>
              </a:extLst>
            </p:cNvPr>
            <p:cNvGrpSpPr/>
            <p:nvPr/>
          </p:nvGrpSpPr>
          <p:grpSpPr>
            <a:xfrm>
              <a:off x="906246" y="2074460"/>
              <a:ext cx="3923801" cy="3739347"/>
              <a:chOff x="909505" y="2074460"/>
              <a:chExt cx="3923801" cy="3739347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B9562C02-4787-41A7-B197-FD36B2ECC550}"/>
                  </a:ext>
                </a:extLst>
              </p:cNvPr>
              <p:cNvSpPr/>
              <p:nvPr/>
            </p:nvSpPr>
            <p:spPr>
              <a:xfrm>
                <a:off x="909505" y="2074460"/>
                <a:ext cx="3700733" cy="3700733"/>
              </a:xfrm>
              <a:prstGeom prst="ellipse">
                <a:avLst/>
              </a:prstGeom>
              <a:solidFill>
                <a:srgbClr val="6290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aphic 179">
                <a:extLst>
                  <a:ext uri="{FF2B5EF4-FFF2-40B4-BE49-F238E27FC236}">
                    <a16:creationId xmlns:a16="http://schemas.microsoft.com/office/drawing/2014/main" id="{E5404B39-FE2F-49D5-A129-469D2CE3C198}"/>
                  </a:ext>
                </a:extLst>
              </p:cNvPr>
              <p:cNvGrpSpPr/>
              <p:nvPr/>
            </p:nvGrpSpPr>
            <p:grpSpPr>
              <a:xfrm>
                <a:off x="1279280" y="2275983"/>
                <a:ext cx="3517197" cy="3525987"/>
                <a:chOff x="6024114" y="-2430580"/>
                <a:chExt cx="2315816" cy="2321605"/>
              </a:xfrm>
            </p:grpSpPr>
            <p:grpSp>
              <p:nvGrpSpPr>
                <p:cNvPr id="188" name="Graphic 179">
                  <a:extLst>
                    <a:ext uri="{FF2B5EF4-FFF2-40B4-BE49-F238E27FC236}">
                      <a16:creationId xmlns:a16="http://schemas.microsoft.com/office/drawing/2014/main" id="{6875EAA4-AA28-4275-8178-6225E14FBB2D}"/>
                    </a:ext>
                  </a:extLst>
                </p:cNvPr>
                <p:cNvGrpSpPr/>
                <p:nvPr/>
              </p:nvGrpSpPr>
              <p:grpSpPr>
                <a:xfrm>
                  <a:off x="7152252" y="-751054"/>
                  <a:ext cx="440649" cy="642079"/>
                  <a:chOff x="7152252" y="-751054"/>
                  <a:chExt cx="440649" cy="642079"/>
                </a:xfrm>
              </p:grpSpPr>
              <p:sp>
                <p:nvSpPr>
                  <p:cNvPr id="213" name="Freeform: Shape 212">
                    <a:extLst>
                      <a:ext uri="{FF2B5EF4-FFF2-40B4-BE49-F238E27FC236}">
                        <a16:creationId xmlns:a16="http://schemas.microsoft.com/office/drawing/2014/main" id="{9370D9D3-77BF-431F-83DA-7A76C7706DF6}"/>
                      </a:ext>
                    </a:extLst>
                  </p:cNvPr>
                  <p:cNvSpPr/>
                  <p:nvPr/>
                </p:nvSpPr>
                <p:spPr>
                  <a:xfrm>
                    <a:off x="7152252" y="-751054"/>
                    <a:ext cx="440649" cy="642079"/>
                  </a:xfrm>
                  <a:custGeom>
                    <a:avLst/>
                    <a:gdLst>
                      <a:gd name="connsiteX0" fmla="*/ 150555 w 440649"/>
                      <a:gd name="connsiteY0" fmla="*/ 638599 h 642079"/>
                      <a:gd name="connsiteX1" fmla="*/ 4092 w 440649"/>
                      <a:gd name="connsiteY1" fmla="*/ 386843 h 642079"/>
                      <a:gd name="connsiteX2" fmla="*/ 2492 w 440649"/>
                      <a:gd name="connsiteY2" fmla="*/ 337231 h 642079"/>
                      <a:gd name="connsiteX3" fmla="*/ 40570 w 440649"/>
                      <a:gd name="connsiteY3" fmla="*/ 312839 h 642079"/>
                      <a:gd name="connsiteX4" fmla="*/ 70480 w 440649"/>
                      <a:gd name="connsiteY4" fmla="*/ 340597 h 642079"/>
                      <a:gd name="connsiteX5" fmla="*/ 115567 w 440649"/>
                      <a:gd name="connsiteY5" fmla="*/ 371115 h 642079"/>
                      <a:gd name="connsiteX6" fmla="*/ 150058 w 440649"/>
                      <a:gd name="connsiteY6" fmla="*/ 368466 h 642079"/>
                      <a:gd name="connsiteX7" fmla="*/ 158446 w 440649"/>
                      <a:gd name="connsiteY7" fmla="*/ 321724 h 642079"/>
                      <a:gd name="connsiteX8" fmla="*/ 142277 w 440649"/>
                      <a:gd name="connsiteY8" fmla="*/ 229785 h 642079"/>
                      <a:gd name="connsiteX9" fmla="*/ 138966 w 440649"/>
                      <a:gd name="connsiteY9" fmla="*/ 180062 h 642079"/>
                      <a:gd name="connsiteX10" fmla="*/ 165234 w 440649"/>
                      <a:gd name="connsiteY10" fmla="*/ 140108 h 642079"/>
                      <a:gd name="connsiteX11" fmla="*/ 207065 w 440649"/>
                      <a:gd name="connsiteY11" fmla="*/ 154401 h 642079"/>
                      <a:gd name="connsiteX12" fmla="*/ 210983 w 440649"/>
                      <a:gd name="connsiteY12" fmla="*/ 174820 h 642079"/>
                      <a:gd name="connsiteX13" fmla="*/ 223896 w 440649"/>
                      <a:gd name="connsiteY13" fmla="*/ 189389 h 642079"/>
                      <a:gd name="connsiteX14" fmla="*/ 240673 w 440649"/>
                      <a:gd name="connsiteY14" fmla="*/ 178793 h 642079"/>
                      <a:gd name="connsiteX15" fmla="*/ 269921 w 440649"/>
                      <a:gd name="connsiteY15" fmla="*/ 112846 h 642079"/>
                      <a:gd name="connsiteX16" fmla="*/ 296189 w 440649"/>
                      <a:gd name="connsiteY16" fmla="*/ 45410 h 642079"/>
                      <a:gd name="connsiteX17" fmla="*/ 350768 w 440649"/>
                      <a:gd name="connsiteY17" fmla="*/ 1371 h 642079"/>
                      <a:gd name="connsiteX18" fmla="*/ 411582 w 440649"/>
                      <a:gd name="connsiteY18" fmla="*/ 28468 h 642079"/>
                      <a:gd name="connsiteX19" fmla="*/ 400380 w 440649"/>
                      <a:gd name="connsiteY19" fmla="*/ 97781 h 642079"/>
                      <a:gd name="connsiteX20" fmla="*/ 336199 w 440649"/>
                      <a:gd name="connsiteY20" fmla="*/ 183649 h 642079"/>
                      <a:gd name="connsiteX21" fmla="*/ 325714 w 440649"/>
                      <a:gd name="connsiteY21" fmla="*/ 199598 h 642079"/>
                      <a:gd name="connsiteX22" fmla="*/ 347678 w 440649"/>
                      <a:gd name="connsiteY22" fmla="*/ 222114 h 642079"/>
                      <a:gd name="connsiteX23" fmla="*/ 386804 w 440649"/>
                      <a:gd name="connsiteY23" fmla="*/ 219962 h 642079"/>
                      <a:gd name="connsiteX24" fmla="*/ 421681 w 440649"/>
                      <a:gd name="connsiteY24" fmla="*/ 233924 h 642079"/>
                      <a:gd name="connsiteX25" fmla="*/ 408271 w 440649"/>
                      <a:gd name="connsiteY25" fmla="*/ 283535 h 642079"/>
                      <a:gd name="connsiteX26" fmla="*/ 324224 w 440649"/>
                      <a:gd name="connsiteY26" fmla="*/ 353069 h 642079"/>
                      <a:gd name="connsiteX27" fmla="*/ 292437 w 440649"/>
                      <a:gd name="connsiteY27" fmla="*/ 375750 h 642079"/>
                      <a:gd name="connsiteX28" fmla="*/ 288574 w 440649"/>
                      <a:gd name="connsiteY28" fmla="*/ 412283 h 642079"/>
                      <a:gd name="connsiteX29" fmla="*/ 324500 w 440649"/>
                      <a:gd name="connsiteY29" fmla="*/ 419568 h 642079"/>
                      <a:gd name="connsiteX30" fmla="*/ 358273 w 440649"/>
                      <a:gd name="connsiteY30" fmla="*/ 399646 h 642079"/>
                      <a:gd name="connsiteX31" fmla="*/ 426703 w 440649"/>
                      <a:gd name="connsiteY31" fmla="*/ 400970 h 642079"/>
                      <a:gd name="connsiteX32" fmla="*/ 440058 w 440649"/>
                      <a:gd name="connsiteY32" fmla="*/ 446112 h 642079"/>
                      <a:gd name="connsiteX33" fmla="*/ 422013 w 440649"/>
                      <a:gd name="connsiteY33" fmla="*/ 491033 h 642079"/>
                      <a:gd name="connsiteX34" fmla="*/ 302922 w 440649"/>
                      <a:gd name="connsiteY34" fmla="*/ 608854 h 642079"/>
                      <a:gd name="connsiteX35" fmla="*/ 150555 w 440649"/>
                      <a:gd name="connsiteY35" fmla="*/ 638599 h 642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440649" h="642079">
                        <a:moveTo>
                          <a:pt x="150555" y="638599"/>
                        </a:moveTo>
                        <a:cubicBezTo>
                          <a:pt x="55470" y="593568"/>
                          <a:pt x="17502" y="486508"/>
                          <a:pt x="4092" y="386843"/>
                        </a:cubicBezTo>
                        <a:cubicBezTo>
                          <a:pt x="1830" y="370177"/>
                          <a:pt x="-2916" y="353069"/>
                          <a:pt x="2492" y="337231"/>
                        </a:cubicBezTo>
                        <a:cubicBezTo>
                          <a:pt x="7900" y="321393"/>
                          <a:pt x="24621" y="308369"/>
                          <a:pt x="40570" y="312839"/>
                        </a:cubicBezTo>
                        <a:cubicBezTo>
                          <a:pt x="53814" y="316536"/>
                          <a:pt x="61596" y="329946"/>
                          <a:pt x="70480" y="340597"/>
                        </a:cubicBezTo>
                        <a:cubicBezTo>
                          <a:pt x="82290" y="354780"/>
                          <a:pt x="98128" y="365486"/>
                          <a:pt x="115567" y="371115"/>
                        </a:cubicBezTo>
                        <a:cubicBezTo>
                          <a:pt x="127046" y="374812"/>
                          <a:pt x="140621" y="375916"/>
                          <a:pt x="150058" y="368466"/>
                        </a:cubicBezTo>
                        <a:cubicBezTo>
                          <a:pt x="163027" y="358201"/>
                          <a:pt x="161371" y="338169"/>
                          <a:pt x="158446" y="321724"/>
                        </a:cubicBezTo>
                        <a:cubicBezTo>
                          <a:pt x="153038" y="291096"/>
                          <a:pt x="147685" y="260413"/>
                          <a:pt x="142277" y="229785"/>
                        </a:cubicBezTo>
                        <a:cubicBezTo>
                          <a:pt x="139407" y="213339"/>
                          <a:pt x="136482" y="196563"/>
                          <a:pt x="138966" y="180062"/>
                        </a:cubicBezTo>
                        <a:cubicBezTo>
                          <a:pt x="141449" y="163562"/>
                          <a:pt x="150279" y="147172"/>
                          <a:pt x="165234" y="140108"/>
                        </a:cubicBezTo>
                        <a:cubicBezTo>
                          <a:pt x="180134" y="133099"/>
                          <a:pt x="201049" y="138839"/>
                          <a:pt x="207065" y="154401"/>
                        </a:cubicBezTo>
                        <a:cubicBezTo>
                          <a:pt x="209603" y="160858"/>
                          <a:pt x="209383" y="168087"/>
                          <a:pt x="210983" y="174820"/>
                        </a:cubicBezTo>
                        <a:cubicBezTo>
                          <a:pt x="212583" y="181552"/>
                          <a:pt x="217053" y="188616"/>
                          <a:pt x="223896" y="189389"/>
                        </a:cubicBezTo>
                        <a:cubicBezTo>
                          <a:pt x="230795" y="190216"/>
                          <a:pt x="236589" y="184422"/>
                          <a:pt x="240673" y="178793"/>
                        </a:cubicBezTo>
                        <a:cubicBezTo>
                          <a:pt x="254855" y="159313"/>
                          <a:pt x="262747" y="135914"/>
                          <a:pt x="269921" y="112846"/>
                        </a:cubicBezTo>
                        <a:cubicBezTo>
                          <a:pt x="277095" y="89724"/>
                          <a:pt x="283883" y="66159"/>
                          <a:pt x="296189" y="45410"/>
                        </a:cubicBezTo>
                        <a:cubicBezTo>
                          <a:pt x="308551" y="24660"/>
                          <a:pt x="327424" y="6724"/>
                          <a:pt x="350768" y="1371"/>
                        </a:cubicBezTo>
                        <a:cubicBezTo>
                          <a:pt x="374112" y="-3926"/>
                          <a:pt x="401704" y="6338"/>
                          <a:pt x="411582" y="28468"/>
                        </a:cubicBezTo>
                        <a:cubicBezTo>
                          <a:pt x="421461" y="50652"/>
                          <a:pt x="411914" y="76479"/>
                          <a:pt x="400380" y="97781"/>
                        </a:cubicBezTo>
                        <a:cubicBezTo>
                          <a:pt x="383217" y="129347"/>
                          <a:pt x="361529" y="158374"/>
                          <a:pt x="336199" y="183649"/>
                        </a:cubicBezTo>
                        <a:cubicBezTo>
                          <a:pt x="331619" y="188230"/>
                          <a:pt x="326707" y="193141"/>
                          <a:pt x="325714" y="199598"/>
                        </a:cubicBezTo>
                        <a:cubicBezTo>
                          <a:pt x="324003" y="211187"/>
                          <a:pt x="336254" y="220293"/>
                          <a:pt x="347678" y="222114"/>
                        </a:cubicBezTo>
                        <a:cubicBezTo>
                          <a:pt x="360646" y="224101"/>
                          <a:pt x="373725" y="220624"/>
                          <a:pt x="386804" y="219962"/>
                        </a:cubicBezTo>
                        <a:cubicBezTo>
                          <a:pt x="399883" y="219299"/>
                          <a:pt x="414783" y="222610"/>
                          <a:pt x="421681" y="233924"/>
                        </a:cubicBezTo>
                        <a:cubicBezTo>
                          <a:pt x="431284" y="249596"/>
                          <a:pt x="420191" y="269629"/>
                          <a:pt x="408271" y="283535"/>
                        </a:cubicBezTo>
                        <a:cubicBezTo>
                          <a:pt x="384486" y="311349"/>
                          <a:pt x="355900" y="334968"/>
                          <a:pt x="324224" y="353069"/>
                        </a:cubicBezTo>
                        <a:cubicBezTo>
                          <a:pt x="312855" y="359526"/>
                          <a:pt x="300770" y="365596"/>
                          <a:pt x="292437" y="375750"/>
                        </a:cubicBezTo>
                        <a:cubicBezTo>
                          <a:pt x="284104" y="385905"/>
                          <a:pt x="280737" y="401688"/>
                          <a:pt x="288574" y="412283"/>
                        </a:cubicBezTo>
                        <a:cubicBezTo>
                          <a:pt x="296465" y="422879"/>
                          <a:pt x="312193" y="424038"/>
                          <a:pt x="324500" y="419568"/>
                        </a:cubicBezTo>
                        <a:cubicBezTo>
                          <a:pt x="336806" y="415098"/>
                          <a:pt x="346960" y="406268"/>
                          <a:pt x="358273" y="399646"/>
                        </a:cubicBezTo>
                        <a:cubicBezTo>
                          <a:pt x="379465" y="387284"/>
                          <a:pt x="408934" y="383918"/>
                          <a:pt x="426703" y="400970"/>
                        </a:cubicBezTo>
                        <a:cubicBezTo>
                          <a:pt x="438403" y="412228"/>
                          <a:pt x="442266" y="429943"/>
                          <a:pt x="440058" y="446112"/>
                        </a:cubicBezTo>
                        <a:cubicBezTo>
                          <a:pt x="437851" y="462226"/>
                          <a:pt x="430290" y="477071"/>
                          <a:pt x="422013" y="491033"/>
                        </a:cubicBezTo>
                        <a:cubicBezTo>
                          <a:pt x="392930" y="539707"/>
                          <a:pt x="352313" y="581813"/>
                          <a:pt x="302922" y="608854"/>
                        </a:cubicBezTo>
                        <a:cubicBezTo>
                          <a:pt x="253697" y="635675"/>
                          <a:pt x="205906" y="648864"/>
                          <a:pt x="150555" y="638599"/>
                        </a:cubicBezTo>
                      </a:path>
                    </a:pathLst>
                  </a:custGeom>
                  <a:solidFill>
                    <a:srgbClr val="287192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4" name="Freeform: Shape 213">
                    <a:extLst>
                      <a:ext uri="{FF2B5EF4-FFF2-40B4-BE49-F238E27FC236}">
                        <a16:creationId xmlns:a16="http://schemas.microsoft.com/office/drawing/2014/main" id="{4A7C01BF-F82A-4555-9149-B2C5366F3302}"/>
                      </a:ext>
                    </a:extLst>
                  </p:cNvPr>
                  <p:cNvSpPr/>
                  <p:nvPr/>
                </p:nvSpPr>
                <p:spPr>
                  <a:xfrm>
                    <a:off x="7317873" y="-741243"/>
                    <a:ext cx="218429" cy="562565"/>
                  </a:xfrm>
                  <a:custGeom>
                    <a:avLst/>
                    <a:gdLst>
                      <a:gd name="connsiteX0" fmla="*/ 0 w 218429"/>
                      <a:gd name="connsiteY0" fmla="*/ 562290 h 562565"/>
                      <a:gd name="connsiteX1" fmla="*/ 31676 w 218429"/>
                      <a:gd name="connsiteY1" fmla="*/ 393587 h 562565"/>
                      <a:gd name="connsiteX2" fmla="*/ 42272 w 218429"/>
                      <a:gd name="connsiteY2" fmla="*/ 349770 h 562565"/>
                      <a:gd name="connsiteX3" fmla="*/ 53530 w 218429"/>
                      <a:gd name="connsiteY3" fmla="*/ 307443 h 562565"/>
                      <a:gd name="connsiteX4" fmla="*/ 82502 w 218429"/>
                      <a:gd name="connsiteY4" fmla="*/ 229962 h 562565"/>
                      <a:gd name="connsiteX5" fmla="*/ 113903 w 218429"/>
                      <a:gd name="connsiteY5" fmla="*/ 162139 h 562565"/>
                      <a:gd name="connsiteX6" fmla="*/ 143924 w 218429"/>
                      <a:gd name="connsiteY6" fmla="*/ 104415 h 562565"/>
                      <a:gd name="connsiteX7" fmla="*/ 196240 w 218429"/>
                      <a:gd name="connsiteY7" fmla="*/ 26272 h 562565"/>
                      <a:gd name="connsiteX8" fmla="*/ 212520 w 218429"/>
                      <a:gd name="connsiteY8" fmla="*/ 6571 h 562565"/>
                      <a:gd name="connsiteX9" fmla="*/ 216879 w 218429"/>
                      <a:gd name="connsiteY9" fmla="*/ 1604 h 562565"/>
                      <a:gd name="connsiteX10" fmla="*/ 218424 w 218429"/>
                      <a:gd name="connsiteY10" fmla="*/ 4 h 562565"/>
                      <a:gd name="connsiteX11" fmla="*/ 217100 w 218429"/>
                      <a:gd name="connsiteY11" fmla="*/ 1825 h 562565"/>
                      <a:gd name="connsiteX12" fmla="*/ 212961 w 218429"/>
                      <a:gd name="connsiteY12" fmla="*/ 7012 h 562565"/>
                      <a:gd name="connsiteX13" fmla="*/ 197178 w 218429"/>
                      <a:gd name="connsiteY13" fmla="*/ 27045 h 562565"/>
                      <a:gd name="connsiteX14" fmla="*/ 145800 w 218429"/>
                      <a:gd name="connsiteY14" fmla="*/ 105519 h 562565"/>
                      <a:gd name="connsiteX15" fmla="*/ 116166 w 218429"/>
                      <a:gd name="connsiteY15" fmla="*/ 163298 h 562565"/>
                      <a:gd name="connsiteX16" fmla="*/ 85096 w 218429"/>
                      <a:gd name="connsiteY16" fmla="*/ 231121 h 562565"/>
                      <a:gd name="connsiteX17" fmla="*/ 56400 w 218429"/>
                      <a:gd name="connsiteY17" fmla="*/ 308326 h 562565"/>
                      <a:gd name="connsiteX18" fmla="*/ 45252 w 218429"/>
                      <a:gd name="connsiteY18" fmla="*/ 350487 h 562565"/>
                      <a:gd name="connsiteX19" fmla="*/ 34712 w 218429"/>
                      <a:gd name="connsiteY19" fmla="*/ 394250 h 562565"/>
                      <a:gd name="connsiteX20" fmla="*/ 2870 w 218429"/>
                      <a:gd name="connsiteY20" fmla="*/ 562566 h 562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18429" h="562565">
                        <a:moveTo>
                          <a:pt x="0" y="562290"/>
                        </a:moveTo>
                        <a:cubicBezTo>
                          <a:pt x="6126" y="509808"/>
                          <a:pt x="17604" y="452802"/>
                          <a:pt x="31676" y="393587"/>
                        </a:cubicBezTo>
                        <a:cubicBezTo>
                          <a:pt x="35263" y="378798"/>
                          <a:pt x="38795" y="364173"/>
                          <a:pt x="42272" y="349770"/>
                        </a:cubicBezTo>
                        <a:cubicBezTo>
                          <a:pt x="45804" y="335422"/>
                          <a:pt x="49225" y="321184"/>
                          <a:pt x="53530" y="307443"/>
                        </a:cubicBezTo>
                        <a:cubicBezTo>
                          <a:pt x="61918" y="279960"/>
                          <a:pt x="72127" y="254189"/>
                          <a:pt x="82502" y="229962"/>
                        </a:cubicBezTo>
                        <a:cubicBezTo>
                          <a:pt x="92933" y="205791"/>
                          <a:pt x="103694" y="183220"/>
                          <a:pt x="113903" y="162139"/>
                        </a:cubicBezTo>
                        <a:cubicBezTo>
                          <a:pt x="124168" y="141113"/>
                          <a:pt x="134101" y="121688"/>
                          <a:pt x="143924" y="104415"/>
                        </a:cubicBezTo>
                        <a:cubicBezTo>
                          <a:pt x="163460" y="69703"/>
                          <a:pt x="182499" y="43656"/>
                          <a:pt x="196240" y="26272"/>
                        </a:cubicBezTo>
                        <a:cubicBezTo>
                          <a:pt x="203138" y="17553"/>
                          <a:pt x="208657" y="10986"/>
                          <a:pt x="212520" y="6571"/>
                        </a:cubicBezTo>
                        <a:cubicBezTo>
                          <a:pt x="214341" y="4474"/>
                          <a:pt x="215831" y="2818"/>
                          <a:pt x="216879" y="1604"/>
                        </a:cubicBezTo>
                        <a:cubicBezTo>
                          <a:pt x="217873" y="500"/>
                          <a:pt x="218424" y="-51"/>
                          <a:pt x="218424" y="4"/>
                        </a:cubicBezTo>
                        <a:cubicBezTo>
                          <a:pt x="218480" y="59"/>
                          <a:pt x="218038" y="666"/>
                          <a:pt x="217100" y="1825"/>
                        </a:cubicBezTo>
                        <a:cubicBezTo>
                          <a:pt x="216052" y="3094"/>
                          <a:pt x="214672" y="4805"/>
                          <a:pt x="212961" y="7012"/>
                        </a:cubicBezTo>
                        <a:cubicBezTo>
                          <a:pt x="209319" y="11538"/>
                          <a:pt x="203911" y="18270"/>
                          <a:pt x="197178" y="27045"/>
                        </a:cubicBezTo>
                        <a:cubicBezTo>
                          <a:pt x="183713" y="44594"/>
                          <a:pt x="165005" y="70807"/>
                          <a:pt x="145800" y="105519"/>
                        </a:cubicBezTo>
                        <a:cubicBezTo>
                          <a:pt x="136143" y="122847"/>
                          <a:pt x="126320" y="142272"/>
                          <a:pt x="116166" y="163298"/>
                        </a:cubicBezTo>
                        <a:cubicBezTo>
                          <a:pt x="106067" y="184379"/>
                          <a:pt x="95416" y="206950"/>
                          <a:pt x="85096" y="231121"/>
                        </a:cubicBezTo>
                        <a:cubicBezTo>
                          <a:pt x="74776" y="255292"/>
                          <a:pt x="64678" y="281009"/>
                          <a:pt x="56400" y="308326"/>
                        </a:cubicBezTo>
                        <a:cubicBezTo>
                          <a:pt x="52206" y="321956"/>
                          <a:pt x="48729" y="336084"/>
                          <a:pt x="45252" y="350487"/>
                        </a:cubicBezTo>
                        <a:cubicBezTo>
                          <a:pt x="41775" y="364891"/>
                          <a:pt x="38244" y="379460"/>
                          <a:pt x="34712" y="394250"/>
                        </a:cubicBezTo>
                        <a:cubicBezTo>
                          <a:pt x="20639" y="453409"/>
                          <a:pt x="9106" y="510250"/>
                          <a:pt x="2870" y="562566"/>
                        </a:cubicBezTo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5" name="Freeform: Shape 214">
                    <a:extLst>
                      <a:ext uri="{FF2B5EF4-FFF2-40B4-BE49-F238E27FC236}">
                        <a16:creationId xmlns:a16="http://schemas.microsoft.com/office/drawing/2014/main" id="{232E7EBB-80F8-4F8A-9ECA-1BB032860AC0}"/>
                      </a:ext>
                    </a:extLst>
                  </p:cNvPr>
                  <p:cNvSpPr/>
                  <p:nvPr/>
                </p:nvSpPr>
                <p:spPr>
                  <a:xfrm>
                    <a:off x="7317519" y="-611057"/>
                    <a:ext cx="54737" cy="177037"/>
                  </a:xfrm>
                  <a:custGeom>
                    <a:avLst/>
                    <a:gdLst>
                      <a:gd name="connsiteX0" fmla="*/ 54711 w 54737"/>
                      <a:gd name="connsiteY0" fmla="*/ 177036 h 177037"/>
                      <a:gd name="connsiteX1" fmla="*/ 51897 w 54737"/>
                      <a:gd name="connsiteY1" fmla="*/ 170304 h 177037"/>
                      <a:gd name="connsiteX2" fmla="*/ 45550 w 54737"/>
                      <a:gd name="connsiteY2" fmla="*/ 151430 h 177037"/>
                      <a:gd name="connsiteX3" fmla="*/ 27339 w 54737"/>
                      <a:gd name="connsiteY3" fmla="*/ 88463 h 177037"/>
                      <a:gd name="connsiteX4" fmla="*/ 8576 w 54737"/>
                      <a:gd name="connsiteY4" fmla="*/ 25773 h 177037"/>
                      <a:gd name="connsiteX5" fmla="*/ 2174 w 54737"/>
                      <a:gd name="connsiteY5" fmla="*/ 7010 h 177037"/>
                      <a:gd name="connsiteX6" fmla="*/ 22 w 54737"/>
                      <a:gd name="connsiteY6" fmla="*/ 1 h 177037"/>
                      <a:gd name="connsiteX7" fmla="*/ 3278 w 54737"/>
                      <a:gd name="connsiteY7" fmla="*/ 6568 h 177037"/>
                      <a:gd name="connsiteX8" fmla="*/ 10618 w 54737"/>
                      <a:gd name="connsiteY8" fmla="*/ 25055 h 177037"/>
                      <a:gd name="connsiteX9" fmla="*/ 30264 w 54737"/>
                      <a:gd name="connsiteY9" fmla="*/ 87636 h 177037"/>
                      <a:gd name="connsiteX10" fmla="*/ 47647 w 54737"/>
                      <a:gd name="connsiteY10" fmla="*/ 150823 h 177037"/>
                      <a:gd name="connsiteX11" fmla="*/ 53055 w 54737"/>
                      <a:gd name="connsiteY11" fmla="*/ 169917 h 177037"/>
                      <a:gd name="connsiteX12" fmla="*/ 54711 w 54737"/>
                      <a:gd name="connsiteY12" fmla="*/ 177036 h 1770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54737" h="177037">
                        <a:moveTo>
                          <a:pt x="54711" y="177036"/>
                        </a:moveTo>
                        <a:cubicBezTo>
                          <a:pt x="54490" y="177091"/>
                          <a:pt x="53552" y="174719"/>
                          <a:pt x="51897" y="170304"/>
                        </a:cubicBezTo>
                        <a:cubicBezTo>
                          <a:pt x="50241" y="165889"/>
                          <a:pt x="48089" y="159432"/>
                          <a:pt x="45550" y="151430"/>
                        </a:cubicBezTo>
                        <a:cubicBezTo>
                          <a:pt x="40473" y="135426"/>
                          <a:pt x="34182" y="113131"/>
                          <a:pt x="27339" y="88463"/>
                        </a:cubicBezTo>
                        <a:cubicBezTo>
                          <a:pt x="20496" y="63795"/>
                          <a:pt x="13929" y="41611"/>
                          <a:pt x="8576" y="25773"/>
                        </a:cubicBezTo>
                        <a:cubicBezTo>
                          <a:pt x="5927" y="17826"/>
                          <a:pt x="3720" y="11424"/>
                          <a:pt x="2174" y="7010"/>
                        </a:cubicBezTo>
                        <a:cubicBezTo>
                          <a:pt x="629" y="2595"/>
                          <a:pt x="-144" y="111"/>
                          <a:pt x="22" y="1"/>
                        </a:cubicBezTo>
                        <a:cubicBezTo>
                          <a:pt x="243" y="-54"/>
                          <a:pt x="1347" y="2264"/>
                          <a:pt x="3278" y="6568"/>
                        </a:cubicBezTo>
                        <a:cubicBezTo>
                          <a:pt x="5209" y="10873"/>
                          <a:pt x="7748" y="17164"/>
                          <a:pt x="10618" y="25055"/>
                        </a:cubicBezTo>
                        <a:cubicBezTo>
                          <a:pt x="16523" y="40783"/>
                          <a:pt x="23421" y="62968"/>
                          <a:pt x="30264" y="87636"/>
                        </a:cubicBezTo>
                        <a:cubicBezTo>
                          <a:pt x="36941" y="111973"/>
                          <a:pt x="43012" y="133992"/>
                          <a:pt x="47647" y="150823"/>
                        </a:cubicBezTo>
                        <a:cubicBezTo>
                          <a:pt x="49800" y="158384"/>
                          <a:pt x="51566" y="164785"/>
                          <a:pt x="53055" y="169917"/>
                        </a:cubicBezTo>
                        <a:cubicBezTo>
                          <a:pt x="54270" y="174443"/>
                          <a:pt x="54877" y="176981"/>
                          <a:pt x="54711" y="177036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6" name="Freeform: Shape 215">
                    <a:extLst>
                      <a:ext uri="{FF2B5EF4-FFF2-40B4-BE49-F238E27FC236}">
                        <a16:creationId xmlns:a16="http://schemas.microsoft.com/office/drawing/2014/main" id="{82113355-F478-4731-A965-7AA14C3E455C}"/>
                      </a:ext>
                    </a:extLst>
                  </p:cNvPr>
                  <p:cNvSpPr/>
                  <p:nvPr/>
                </p:nvSpPr>
                <p:spPr>
                  <a:xfrm>
                    <a:off x="7372282" y="-509456"/>
                    <a:ext cx="204852" cy="75395"/>
                  </a:xfrm>
                  <a:custGeom>
                    <a:avLst/>
                    <a:gdLst>
                      <a:gd name="connsiteX0" fmla="*/ 204852 w 204852"/>
                      <a:gd name="connsiteY0" fmla="*/ 52 h 75395"/>
                      <a:gd name="connsiteX1" fmla="*/ 196574 w 204852"/>
                      <a:gd name="connsiteY1" fmla="*/ 2480 h 75395"/>
                      <a:gd name="connsiteX2" fmla="*/ 174003 w 204852"/>
                      <a:gd name="connsiteY2" fmla="*/ 8605 h 75395"/>
                      <a:gd name="connsiteX3" fmla="*/ 100662 w 204852"/>
                      <a:gd name="connsiteY3" fmla="*/ 32777 h 75395"/>
                      <a:gd name="connsiteX4" fmla="*/ 29141 w 204852"/>
                      <a:gd name="connsiteY4" fmla="*/ 62080 h 75395"/>
                      <a:gd name="connsiteX5" fmla="*/ 7895 w 204852"/>
                      <a:gd name="connsiteY5" fmla="*/ 71959 h 75395"/>
                      <a:gd name="connsiteX6" fmla="*/ 3 w 204852"/>
                      <a:gd name="connsiteY6" fmla="*/ 75380 h 75395"/>
                      <a:gd name="connsiteX7" fmla="*/ 7398 w 204852"/>
                      <a:gd name="connsiteY7" fmla="*/ 70855 h 75395"/>
                      <a:gd name="connsiteX8" fmla="*/ 28314 w 204852"/>
                      <a:gd name="connsiteY8" fmla="*/ 60094 h 75395"/>
                      <a:gd name="connsiteX9" fmla="*/ 99668 w 204852"/>
                      <a:gd name="connsiteY9" fmla="*/ 29852 h 75395"/>
                      <a:gd name="connsiteX10" fmla="*/ 173507 w 204852"/>
                      <a:gd name="connsiteY10" fmla="*/ 6508 h 75395"/>
                      <a:gd name="connsiteX11" fmla="*/ 196409 w 204852"/>
                      <a:gd name="connsiteY11" fmla="*/ 1321 h 75395"/>
                      <a:gd name="connsiteX12" fmla="*/ 204852 w 204852"/>
                      <a:gd name="connsiteY12" fmla="*/ 52 h 75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4852" h="75395">
                        <a:moveTo>
                          <a:pt x="204852" y="52"/>
                        </a:moveTo>
                        <a:cubicBezTo>
                          <a:pt x="204907" y="273"/>
                          <a:pt x="201927" y="1100"/>
                          <a:pt x="196574" y="2480"/>
                        </a:cubicBezTo>
                        <a:cubicBezTo>
                          <a:pt x="191221" y="3860"/>
                          <a:pt x="183495" y="5846"/>
                          <a:pt x="174003" y="8605"/>
                        </a:cubicBezTo>
                        <a:cubicBezTo>
                          <a:pt x="154964" y="13959"/>
                          <a:pt x="128972" y="22292"/>
                          <a:pt x="100662" y="32777"/>
                        </a:cubicBezTo>
                        <a:cubicBezTo>
                          <a:pt x="72352" y="43262"/>
                          <a:pt x="47132" y="53913"/>
                          <a:pt x="29141" y="62080"/>
                        </a:cubicBezTo>
                        <a:cubicBezTo>
                          <a:pt x="20091" y="66109"/>
                          <a:pt x="12861" y="69586"/>
                          <a:pt x="7895" y="71959"/>
                        </a:cubicBezTo>
                        <a:cubicBezTo>
                          <a:pt x="2873" y="74332"/>
                          <a:pt x="59" y="75546"/>
                          <a:pt x="3" y="75380"/>
                        </a:cubicBezTo>
                        <a:cubicBezTo>
                          <a:pt x="-107" y="75159"/>
                          <a:pt x="2542" y="73614"/>
                          <a:pt x="7398" y="70855"/>
                        </a:cubicBezTo>
                        <a:cubicBezTo>
                          <a:pt x="12255" y="68151"/>
                          <a:pt x="19374" y="64398"/>
                          <a:pt x="28314" y="60094"/>
                        </a:cubicBezTo>
                        <a:cubicBezTo>
                          <a:pt x="46139" y="51374"/>
                          <a:pt x="71303" y="40392"/>
                          <a:pt x="99668" y="29852"/>
                        </a:cubicBezTo>
                        <a:cubicBezTo>
                          <a:pt x="128089" y="19367"/>
                          <a:pt x="154302" y="11310"/>
                          <a:pt x="173507" y="6508"/>
                        </a:cubicBezTo>
                        <a:cubicBezTo>
                          <a:pt x="183109" y="4025"/>
                          <a:pt x="190945" y="2314"/>
                          <a:pt x="196409" y="1321"/>
                        </a:cubicBezTo>
                        <a:cubicBezTo>
                          <a:pt x="201817" y="328"/>
                          <a:pt x="204797" y="-169"/>
                          <a:pt x="204852" y="52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883BA657-873A-4B4A-B3D0-9C59F9BD1D62}"/>
                      </a:ext>
                    </a:extLst>
                  </p:cNvPr>
                  <p:cNvSpPr/>
                  <p:nvPr/>
                </p:nvSpPr>
                <p:spPr>
                  <a:xfrm>
                    <a:off x="7167598" y="-435514"/>
                    <a:ext cx="152221" cy="252258"/>
                  </a:xfrm>
                  <a:custGeom>
                    <a:avLst/>
                    <a:gdLst>
                      <a:gd name="connsiteX0" fmla="*/ 152206 w 152221"/>
                      <a:gd name="connsiteY0" fmla="*/ 252256 h 252258"/>
                      <a:gd name="connsiteX1" fmla="*/ 150330 w 152221"/>
                      <a:gd name="connsiteY1" fmla="*/ 249938 h 252258"/>
                      <a:gd name="connsiteX2" fmla="*/ 145419 w 152221"/>
                      <a:gd name="connsiteY2" fmla="*/ 242874 h 252258"/>
                      <a:gd name="connsiteX3" fmla="*/ 128146 w 152221"/>
                      <a:gd name="connsiteY3" fmla="*/ 216440 h 252258"/>
                      <a:gd name="connsiteX4" fmla="*/ 74781 w 152221"/>
                      <a:gd name="connsiteY4" fmla="*/ 126929 h 252258"/>
                      <a:gd name="connsiteX5" fmla="*/ 22244 w 152221"/>
                      <a:gd name="connsiteY5" fmla="*/ 36977 h 252258"/>
                      <a:gd name="connsiteX6" fmla="*/ 5799 w 152221"/>
                      <a:gd name="connsiteY6" fmla="*/ 10046 h 252258"/>
                      <a:gd name="connsiteX7" fmla="*/ 1384 w 152221"/>
                      <a:gd name="connsiteY7" fmla="*/ 2707 h 252258"/>
                      <a:gd name="connsiteX8" fmla="*/ 5 w 152221"/>
                      <a:gd name="connsiteY8" fmla="*/ 3 h 252258"/>
                      <a:gd name="connsiteX9" fmla="*/ 1881 w 152221"/>
                      <a:gd name="connsiteY9" fmla="*/ 2320 h 252258"/>
                      <a:gd name="connsiteX10" fmla="*/ 6792 w 152221"/>
                      <a:gd name="connsiteY10" fmla="*/ 9384 h 252258"/>
                      <a:gd name="connsiteX11" fmla="*/ 24065 w 152221"/>
                      <a:gd name="connsiteY11" fmla="*/ 35818 h 252258"/>
                      <a:gd name="connsiteX12" fmla="*/ 77430 w 152221"/>
                      <a:gd name="connsiteY12" fmla="*/ 125384 h 252258"/>
                      <a:gd name="connsiteX13" fmla="*/ 129967 w 152221"/>
                      <a:gd name="connsiteY13" fmla="*/ 215337 h 252258"/>
                      <a:gd name="connsiteX14" fmla="*/ 146412 w 152221"/>
                      <a:gd name="connsiteY14" fmla="*/ 242267 h 252258"/>
                      <a:gd name="connsiteX15" fmla="*/ 150827 w 152221"/>
                      <a:gd name="connsiteY15" fmla="*/ 249607 h 252258"/>
                      <a:gd name="connsiteX16" fmla="*/ 152206 w 152221"/>
                      <a:gd name="connsiteY16" fmla="*/ 252256 h 2522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52221" h="252258">
                        <a:moveTo>
                          <a:pt x="152206" y="252256"/>
                        </a:moveTo>
                        <a:cubicBezTo>
                          <a:pt x="152096" y="252311"/>
                          <a:pt x="151489" y="251539"/>
                          <a:pt x="150330" y="249938"/>
                        </a:cubicBezTo>
                        <a:cubicBezTo>
                          <a:pt x="149006" y="248007"/>
                          <a:pt x="147405" y="245689"/>
                          <a:pt x="145419" y="242874"/>
                        </a:cubicBezTo>
                        <a:cubicBezTo>
                          <a:pt x="141169" y="236749"/>
                          <a:pt x="135265" y="227698"/>
                          <a:pt x="128146" y="216440"/>
                        </a:cubicBezTo>
                        <a:cubicBezTo>
                          <a:pt x="113852" y="193925"/>
                          <a:pt x="95034" y="162193"/>
                          <a:pt x="74781" y="126929"/>
                        </a:cubicBezTo>
                        <a:cubicBezTo>
                          <a:pt x="54528" y="91611"/>
                          <a:pt x="36041" y="59769"/>
                          <a:pt x="22244" y="36977"/>
                        </a:cubicBezTo>
                        <a:cubicBezTo>
                          <a:pt x="15512" y="25885"/>
                          <a:pt x="9938" y="16779"/>
                          <a:pt x="5799" y="10046"/>
                        </a:cubicBezTo>
                        <a:cubicBezTo>
                          <a:pt x="4033" y="7122"/>
                          <a:pt x="2543" y="4693"/>
                          <a:pt x="1384" y="2707"/>
                        </a:cubicBezTo>
                        <a:cubicBezTo>
                          <a:pt x="391" y="996"/>
                          <a:pt x="-51" y="113"/>
                          <a:pt x="5" y="3"/>
                        </a:cubicBezTo>
                        <a:cubicBezTo>
                          <a:pt x="115" y="-52"/>
                          <a:pt x="722" y="775"/>
                          <a:pt x="1881" y="2320"/>
                        </a:cubicBezTo>
                        <a:cubicBezTo>
                          <a:pt x="3205" y="4252"/>
                          <a:pt x="4806" y="6570"/>
                          <a:pt x="6792" y="9384"/>
                        </a:cubicBezTo>
                        <a:cubicBezTo>
                          <a:pt x="11042" y="15510"/>
                          <a:pt x="16947" y="24560"/>
                          <a:pt x="24065" y="35818"/>
                        </a:cubicBezTo>
                        <a:cubicBezTo>
                          <a:pt x="38359" y="58334"/>
                          <a:pt x="57177" y="90065"/>
                          <a:pt x="77430" y="125384"/>
                        </a:cubicBezTo>
                        <a:cubicBezTo>
                          <a:pt x="97683" y="160648"/>
                          <a:pt x="116170" y="192545"/>
                          <a:pt x="129967" y="215337"/>
                        </a:cubicBezTo>
                        <a:cubicBezTo>
                          <a:pt x="136754" y="226374"/>
                          <a:pt x="142273" y="235535"/>
                          <a:pt x="146412" y="242267"/>
                        </a:cubicBezTo>
                        <a:cubicBezTo>
                          <a:pt x="148178" y="245192"/>
                          <a:pt x="149668" y="247620"/>
                          <a:pt x="150827" y="249607"/>
                        </a:cubicBezTo>
                        <a:cubicBezTo>
                          <a:pt x="151820" y="251263"/>
                          <a:pt x="152317" y="252201"/>
                          <a:pt x="152206" y="252256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8" name="Freeform: Shape 217">
                    <a:extLst>
                      <a:ext uri="{FF2B5EF4-FFF2-40B4-BE49-F238E27FC236}">
                        <a16:creationId xmlns:a16="http://schemas.microsoft.com/office/drawing/2014/main" id="{958BFDE2-A107-45BA-8750-0E895F7B177C}"/>
                      </a:ext>
                    </a:extLst>
                  </p:cNvPr>
                  <p:cNvSpPr/>
                  <p:nvPr/>
                </p:nvSpPr>
                <p:spPr>
                  <a:xfrm>
                    <a:off x="7319801" y="-321516"/>
                    <a:ext cx="265889" cy="138221"/>
                  </a:xfrm>
                  <a:custGeom>
                    <a:avLst/>
                    <a:gdLst>
                      <a:gd name="connsiteX0" fmla="*/ 265887 w 265889"/>
                      <a:gd name="connsiteY0" fmla="*/ 19 h 138221"/>
                      <a:gd name="connsiteX1" fmla="*/ 263293 w 265889"/>
                      <a:gd name="connsiteY1" fmla="*/ 1619 h 138221"/>
                      <a:gd name="connsiteX2" fmla="*/ 255567 w 265889"/>
                      <a:gd name="connsiteY2" fmla="*/ 5758 h 138221"/>
                      <a:gd name="connsiteX3" fmla="*/ 227091 w 265889"/>
                      <a:gd name="connsiteY3" fmla="*/ 20603 h 138221"/>
                      <a:gd name="connsiteX4" fmla="*/ 133662 w 265889"/>
                      <a:gd name="connsiteY4" fmla="*/ 70491 h 138221"/>
                      <a:gd name="connsiteX5" fmla="*/ 39736 w 265889"/>
                      <a:gd name="connsiteY5" fmla="*/ 119606 h 138221"/>
                      <a:gd name="connsiteX6" fmla="*/ 10819 w 265889"/>
                      <a:gd name="connsiteY6" fmla="*/ 133568 h 138221"/>
                      <a:gd name="connsiteX7" fmla="*/ 2872 w 265889"/>
                      <a:gd name="connsiteY7" fmla="*/ 137155 h 138221"/>
                      <a:gd name="connsiteX8" fmla="*/ 2 w 265889"/>
                      <a:gd name="connsiteY8" fmla="*/ 138203 h 138221"/>
                      <a:gd name="connsiteX9" fmla="*/ 2596 w 265889"/>
                      <a:gd name="connsiteY9" fmla="*/ 136548 h 138221"/>
                      <a:gd name="connsiteX10" fmla="*/ 10322 w 265889"/>
                      <a:gd name="connsiteY10" fmla="*/ 132409 h 138221"/>
                      <a:gd name="connsiteX11" fmla="*/ 38798 w 265889"/>
                      <a:gd name="connsiteY11" fmla="*/ 117564 h 138221"/>
                      <a:gd name="connsiteX12" fmla="*/ 132282 w 265889"/>
                      <a:gd name="connsiteY12" fmla="*/ 67676 h 138221"/>
                      <a:gd name="connsiteX13" fmla="*/ 226208 w 265889"/>
                      <a:gd name="connsiteY13" fmla="*/ 18561 h 138221"/>
                      <a:gd name="connsiteX14" fmla="*/ 255125 w 265889"/>
                      <a:gd name="connsiteY14" fmla="*/ 4599 h 138221"/>
                      <a:gd name="connsiteX15" fmla="*/ 263072 w 265889"/>
                      <a:gd name="connsiteY15" fmla="*/ 1012 h 138221"/>
                      <a:gd name="connsiteX16" fmla="*/ 265887 w 265889"/>
                      <a:gd name="connsiteY16" fmla="*/ 19 h 138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5889" h="138221">
                        <a:moveTo>
                          <a:pt x="265887" y="19"/>
                        </a:moveTo>
                        <a:cubicBezTo>
                          <a:pt x="265942" y="129"/>
                          <a:pt x="265059" y="681"/>
                          <a:pt x="263293" y="1619"/>
                        </a:cubicBezTo>
                        <a:cubicBezTo>
                          <a:pt x="261196" y="2723"/>
                          <a:pt x="258657" y="4102"/>
                          <a:pt x="255567" y="5758"/>
                        </a:cubicBezTo>
                        <a:cubicBezTo>
                          <a:pt x="248448" y="9455"/>
                          <a:pt x="238791" y="14477"/>
                          <a:pt x="227091" y="20603"/>
                        </a:cubicBezTo>
                        <a:cubicBezTo>
                          <a:pt x="203085" y="33130"/>
                          <a:pt x="170084" y="50845"/>
                          <a:pt x="133662" y="70491"/>
                        </a:cubicBezTo>
                        <a:cubicBezTo>
                          <a:pt x="97240" y="90137"/>
                          <a:pt x="64018" y="107520"/>
                          <a:pt x="39736" y="119606"/>
                        </a:cubicBezTo>
                        <a:cubicBezTo>
                          <a:pt x="27595" y="125621"/>
                          <a:pt x="17717" y="130422"/>
                          <a:pt x="10819" y="133568"/>
                        </a:cubicBezTo>
                        <a:cubicBezTo>
                          <a:pt x="7618" y="135003"/>
                          <a:pt x="5024" y="136217"/>
                          <a:pt x="2872" y="137155"/>
                        </a:cubicBezTo>
                        <a:cubicBezTo>
                          <a:pt x="1051" y="137927"/>
                          <a:pt x="58" y="138314"/>
                          <a:pt x="2" y="138203"/>
                        </a:cubicBezTo>
                        <a:cubicBezTo>
                          <a:pt x="-53" y="138093"/>
                          <a:pt x="830" y="137541"/>
                          <a:pt x="2596" y="136548"/>
                        </a:cubicBezTo>
                        <a:cubicBezTo>
                          <a:pt x="4693" y="135444"/>
                          <a:pt x="7232" y="134064"/>
                          <a:pt x="10322" y="132409"/>
                        </a:cubicBezTo>
                        <a:cubicBezTo>
                          <a:pt x="17441" y="128711"/>
                          <a:pt x="27099" y="123690"/>
                          <a:pt x="38798" y="117564"/>
                        </a:cubicBezTo>
                        <a:cubicBezTo>
                          <a:pt x="62804" y="105037"/>
                          <a:pt x="95805" y="87322"/>
                          <a:pt x="132282" y="67676"/>
                        </a:cubicBezTo>
                        <a:cubicBezTo>
                          <a:pt x="168705" y="48030"/>
                          <a:pt x="201871" y="30647"/>
                          <a:pt x="226208" y="18561"/>
                        </a:cubicBezTo>
                        <a:cubicBezTo>
                          <a:pt x="238349" y="12546"/>
                          <a:pt x="248227" y="7745"/>
                          <a:pt x="255125" y="4599"/>
                        </a:cubicBezTo>
                        <a:cubicBezTo>
                          <a:pt x="258326" y="3164"/>
                          <a:pt x="260920" y="1950"/>
                          <a:pt x="263072" y="1012"/>
                        </a:cubicBezTo>
                        <a:cubicBezTo>
                          <a:pt x="264838" y="295"/>
                          <a:pt x="265831" y="-92"/>
                          <a:pt x="265887" y="19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89" name="Graphic 179">
                  <a:extLst>
                    <a:ext uri="{FF2B5EF4-FFF2-40B4-BE49-F238E27FC236}">
                      <a16:creationId xmlns:a16="http://schemas.microsoft.com/office/drawing/2014/main" id="{234B34D3-04B5-48FE-B318-2E19C36A2258}"/>
                    </a:ext>
                  </a:extLst>
                </p:cNvPr>
                <p:cNvGrpSpPr/>
                <p:nvPr/>
              </p:nvGrpSpPr>
              <p:grpSpPr>
                <a:xfrm>
                  <a:off x="6525167" y="-1298574"/>
                  <a:ext cx="607452" cy="1165645"/>
                  <a:chOff x="6525167" y="-1298574"/>
                  <a:chExt cx="607452" cy="1165645"/>
                </a:xfrm>
              </p:grpSpPr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CE36DE36-52AB-42C6-A928-2E96D5E7DA8F}"/>
                      </a:ext>
                    </a:extLst>
                  </p:cNvPr>
                  <p:cNvSpPr/>
                  <p:nvPr/>
                </p:nvSpPr>
                <p:spPr>
                  <a:xfrm>
                    <a:off x="6525167" y="-1298574"/>
                    <a:ext cx="607452" cy="1141805"/>
                  </a:xfrm>
                  <a:custGeom>
                    <a:avLst/>
                    <a:gdLst>
                      <a:gd name="connsiteX0" fmla="*/ 87600 w 607452"/>
                      <a:gd name="connsiteY0" fmla="*/ 1561 h 1141805"/>
                      <a:gd name="connsiteX1" fmla="*/ 58848 w 607452"/>
                      <a:gd name="connsiteY1" fmla="*/ 154259 h 1141805"/>
                      <a:gd name="connsiteX2" fmla="*/ 126892 w 607452"/>
                      <a:gd name="connsiteY2" fmla="*/ 371856 h 1141805"/>
                      <a:gd name="connsiteX3" fmla="*/ 105590 w 607452"/>
                      <a:gd name="connsiteY3" fmla="*/ 403367 h 1141805"/>
                      <a:gd name="connsiteX4" fmla="*/ 7746 w 607452"/>
                      <a:gd name="connsiteY4" fmla="*/ 409382 h 1141805"/>
                      <a:gd name="connsiteX5" fmla="*/ 46486 w 607452"/>
                      <a:gd name="connsiteY5" fmla="*/ 511089 h 1141805"/>
                      <a:gd name="connsiteX6" fmla="*/ 182574 w 607452"/>
                      <a:gd name="connsiteY6" fmla="*/ 640169 h 1141805"/>
                      <a:gd name="connsiteX7" fmla="*/ 178159 w 607452"/>
                      <a:gd name="connsiteY7" fmla="*/ 665775 h 1141805"/>
                      <a:gd name="connsiteX8" fmla="*/ 29048 w 607452"/>
                      <a:gd name="connsiteY8" fmla="*/ 713952 h 1141805"/>
                      <a:gd name="connsiteX9" fmla="*/ 171261 w 607452"/>
                      <a:gd name="connsiteY9" fmla="*/ 868692 h 1141805"/>
                      <a:gd name="connsiteX10" fmla="*/ 184506 w 607452"/>
                      <a:gd name="connsiteY10" fmla="*/ 893857 h 1141805"/>
                      <a:gd name="connsiteX11" fmla="*/ 102445 w 607452"/>
                      <a:gd name="connsiteY11" fmla="*/ 890270 h 1141805"/>
                      <a:gd name="connsiteX12" fmla="*/ 24136 w 607452"/>
                      <a:gd name="connsiteY12" fmla="*/ 926030 h 1141805"/>
                      <a:gd name="connsiteX13" fmla="*/ 295594 w 607452"/>
                      <a:gd name="connsiteY13" fmla="*/ 1117138 h 1141805"/>
                      <a:gd name="connsiteX14" fmla="*/ 390955 w 607452"/>
                      <a:gd name="connsiteY14" fmla="*/ 1141806 h 1141805"/>
                      <a:gd name="connsiteX15" fmla="*/ 461427 w 607452"/>
                      <a:gd name="connsiteY15" fmla="*/ 1072382 h 1141805"/>
                      <a:gd name="connsiteX16" fmla="*/ 602040 w 607452"/>
                      <a:gd name="connsiteY16" fmla="*/ 771621 h 1141805"/>
                      <a:gd name="connsiteX17" fmla="*/ 516281 w 607452"/>
                      <a:gd name="connsiteY17" fmla="*/ 779512 h 1141805"/>
                      <a:gd name="connsiteX18" fmla="*/ 446858 w 607452"/>
                      <a:gd name="connsiteY18" fmla="*/ 823440 h 1141805"/>
                      <a:gd name="connsiteX19" fmla="*/ 445865 w 607452"/>
                      <a:gd name="connsiteY19" fmla="*/ 795019 h 1141805"/>
                      <a:gd name="connsiteX20" fmla="*/ 492386 w 607452"/>
                      <a:gd name="connsiteY20" fmla="*/ 590060 h 1141805"/>
                      <a:gd name="connsiteX21" fmla="*/ 339080 w 607452"/>
                      <a:gd name="connsiteY21" fmla="*/ 622344 h 1141805"/>
                      <a:gd name="connsiteX22" fmla="*/ 322525 w 607452"/>
                      <a:gd name="connsiteY22" fmla="*/ 602311 h 1141805"/>
                      <a:gd name="connsiteX23" fmla="*/ 376496 w 607452"/>
                      <a:gd name="connsiteY23" fmla="*/ 422682 h 1141805"/>
                      <a:gd name="connsiteX24" fmla="*/ 359609 w 607452"/>
                      <a:gd name="connsiteY24" fmla="*/ 315181 h 1141805"/>
                      <a:gd name="connsiteX25" fmla="*/ 271754 w 607452"/>
                      <a:gd name="connsiteY25" fmla="*/ 358557 h 1141805"/>
                      <a:gd name="connsiteX26" fmla="*/ 237649 w 607452"/>
                      <a:gd name="connsiteY26" fmla="*/ 341780 h 1141805"/>
                      <a:gd name="connsiteX27" fmla="*/ 188534 w 607452"/>
                      <a:gd name="connsiteY27" fmla="*/ 119106 h 1141805"/>
                      <a:gd name="connsiteX28" fmla="*/ 86275 w 607452"/>
                      <a:gd name="connsiteY28" fmla="*/ 1782 h 1141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607452" h="1141805">
                        <a:moveTo>
                          <a:pt x="87600" y="1561"/>
                        </a:moveTo>
                        <a:cubicBezTo>
                          <a:pt x="87600" y="1561"/>
                          <a:pt x="22039" y="10667"/>
                          <a:pt x="58848" y="154259"/>
                        </a:cubicBezTo>
                        <a:cubicBezTo>
                          <a:pt x="95657" y="297852"/>
                          <a:pt x="126892" y="371856"/>
                          <a:pt x="126892" y="371856"/>
                        </a:cubicBezTo>
                        <a:cubicBezTo>
                          <a:pt x="126892" y="371856"/>
                          <a:pt x="131859" y="404361"/>
                          <a:pt x="105590" y="403367"/>
                        </a:cubicBezTo>
                        <a:cubicBezTo>
                          <a:pt x="79377" y="402374"/>
                          <a:pt x="25902" y="381072"/>
                          <a:pt x="7746" y="409382"/>
                        </a:cubicBezTo>
                        <a:cubicBezTo>
                          <a:pt x="-11072" y="438741"/>
                          <a:pt x="5373" y="474060"/>
                          <a:pt x="46486" y="511089"/>
                        </a:cubicBezTo>
                        <a:cubicBezTo>
                          <a:pt x="87600" y="548119"/>
                          <a:pt x="174738" y="632498"/>
                          <a:pt x="182574" y="640169"/>
                        </a:cubicBezTo>
                        <a:cubicBezTo>
                          <a:pt x="190300" y="647674"/>
                          <a:pt x="196150" y="663622"/>
                          <a:pt x="178159" y="665775"/>
                        </a:cubicBezTo>
                        <a:cubicBezTo>
                          <a:pt x="160169" y="667927"/>
                          <a:pt x="32580" y="652972"/>
                          <a:pt x="29048" y="713952"/>
                        </a:cubicBezTo>
                        <a:cubicBezTo>
                          <a:pt x="25571" y="774932"/>
                          <a:pt x="157078" y="859200"/>
                          <a:pt x="171261" y="868692"/>
                        </a:cubicBezTo>
                        <a:cubicBezTo>
                          <a:pt x="185444" y="878184"/>
                          <a:pt x="187706" y="885579"/>
                          <a:pt x="184506" y="893857"/>
                        </a:cubicBezTo>
                        <a:cubicBezTo>
                          <a:pt x="181305" y="902079"/>
                          <a:pt x="138922" y="893029"/>
                          <a:pt x="102445" y="890270"/>
                        </a:cubicBezTo>
                        <a:cubicBezTo>
                          <a:pt x="65967" y="887510"/>
                          <a:pt x="23198" y="890656"/>
                          <a:pt x="24136" y="926030"/>
                        </a:cubicBezTo>
                        <a:cubicBezTo>
                          <a:pt x="25075" y="961404"/>
                          <a:pt x="94112" y="1050749"/>
                          <a:pt x="295594" y="1117138"/>
                        </a:cubicBezTo>
                        <a:lnTo>
                          <a:pt x="390955" y="1141806"/>
                        </a:lnTo>
                        <a:lnTo>
                          <a:pt x="461427" y="1072382"/>
                        </a:lnTo>
                        <a:cubicBezTo>
                          <a:pt x="603254" y="914606"/>
                          <a:pt x="618761" y="802801"/>
                          <a:pt x="602040" y="771621"/>
                        </a:cubicBezTo>
                        <a:cubicBezTo>
                          <a:pt x="585263" y="740496"/>
                          <a:pt x="546578" y="758983"/>
                          <a:pt x="516281" y="779512"/>
                        </a:cubicBezTo>
                        <a:cubicBezTo>
                          <a:pt x="485984" y="800041"/>
                          <a:pt x="453701" y="829014"/>
                          <a:pt x="446858" y="823440"/>
                        </a:cubicBezTo>
                        <a:cubicBezTo>
                          <a:pt x="440015" y="817866"/>
                          <a:pt x="438249" y="810306"/>
                          <a:pt x="445865" y="795019"/>
                        </a:cubicBezTo>
                        <a:cubicBezTo>
                          <a:pt x="453480" y="779733"/>
                          <a:pt x="525718" y="641217"/>
                          <a:pt x="492386" y="590060"/>
                        </a:cubicBezTo>
                        <a:cubicBezTo>
                          <a:pt x="459054" y="538848"/>
                          <a:pt x="355747" y="615280"/>
                          <a:pt x="339080" y="622344"/>
                        </a:cubicBezTo>
                        <a:cubicBezTo>
                          <a:pt x="322414" y="629407"/>
                          <a:pt x="319545" y="612631"/>
                          <a:pt x="322525" y="602311"/>
                        </a:cubicBezTo>
                        <a:cubicBezTo>
                          <a:pt x="325505" y="591771"/>
                          <a:pt x="359223" y="475219"/>
                          <a:pt x="376496" y="422682"/>
                        </a:cubicBezTo>
                        <a:cubicBezTo>
                          <a:pt x="393769" y="370146"/>
                          <a:pt x="390513" y="331295"/>
                          <a:pt x="359609" y="315181"/>
                        </a:cubicBezTo>
                        <a:cubicBezTo>
                          <a:pt x="329809" y="299618"/>
                          <a:pt x="293994" y="344705"/>
                          <a:pt x="271754" y="358557"/>
                        </a:cubicBezTo>
                        <a:cubicBezTo>
                          <a:pt x="249514" y="372463"/>
                          <a:pt x="237649" y="341780"/>
                          <a:pt x="237649" y="341780"/>
                        </a:cubicBezTo>
                        <a:cubicBezTo>
                          <a:pt x="237649" y="341780"/>
                          <a:pt x="227992" y="262037"/>
                          <a:pt x="188534" y="119106"/>
                        </a:cubicBezTo>
                        <a:cubicBezTo>
                          <a:pt x="149132" y="-23824"/>
                          <a:pt x="86275" y="1782"/>
                          <a:pt x="86275" y="1782"/>
                        </a:cubicBezTo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5B8B9A61-B74D-4083-B389-4D6BF4B271D1}"/>
                      </a:ext>
                    </a:extLst>
                  </p:cNvPr>
                  <p:cNvSpPr/>
                  <p:nvPr/>
                </p:nvSpPr>
                <p:spPr>
                  <a:xfrm>
                    <a:off x="6645491" y="-1168320"/>
                    <a:ext cx="272671" cy="1035391"/>
                  </a:xfrm>
                  <a:custGeom>
                    <a:avLst/>
                    <a:gdLst>
                      <a:gd name="connsiteX0" fmla="*/ 270630 w 272671"/>
                      <a:gd name="connsiteY0" fmla="*/ 1035392 h 1035391"/>
                      <a:gd name="connsiteX1" fmla="*/ 152809 w 272671"/>
                      <a:gd name="connsiteY1" fmla="*/ 581877 h 1035391"/>
                      <a:gd name="connsiteX2" fmla="*/ 45252 w 272671"/>
                      <a:gd name="connsiteY2" fmla="*/ 170303 h 1035391"/>
                      <a:gd name="connsiteX3" fmla="*/ 11975 w 272671"/>
                      <a:gd name="connsiteY3" fmla="*/ 45749 h 1035391"/>
                      <a:gd name="connsiteX4" fmla="*/ 2925 w 272671"/>
                      <a:gd name="connsiteY4" fmla="*/ 11865 h 1035391"/>
                      <a:gd name="connsiteX5" fmla="*/ 662 w 272671"/>
                      <a:gd name="connsiteY5" fmla="*/ 3035 h 1035391"/>
                      <a:gd name="connsiteX6" fmla="*/ 0 w 272671"/>
                      <a:gd name="connsiteY6" fmla="*/ 0 h 1035391"/>
                      <a:gd name="connsiteX7" fmla="*/ 993 w 272671"/>
                      <a:gd name="connsiteY7" fmla="*/ 2980 h 1035391"/>
                      <a:gd name="connsiteX8" fmla="*/ 3532 w 272671"/>
                      <a:gd name="connsiteY8" fmla="*/ 11754 h 1035391"/>
                      <a:gd name="connsiteX9" fmla="*/ 13134 w 272671"/>
                      <a:gd name="connsiteY9" fmla="*/ 45473 h 1035391"/>
                      <a:gd name="connsiteX10" fmla="*/ 47349 w 272671"/>
                      <a:gd name="connsiteY10" fmla="*/ 169806 h 1035391"/>
                      <a:gd name="connsiteX11" fmla="*/ 155734 w 272671"/>
                      <a:gd name="connsiteY11" fmla="*/ 581159 h 1035391"/>
                      <a:gd name="connsiteX12" fmla="*/ 272672 w 272671"/>
                      <a:gd name="connsiteY12" fmla="*/ 1034895 h 1035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72671" h="1035391">
                        <a:moveTo>
                          <a:pt x="270630" y="1035392"/>
                        </a:moveTo>
                        <a:cubicBezTo>
                          <a:pt x="242099" y="930318"/>
                          <a:pt x="194529" y="742743"/>
                          <a:pt x="152809" y="581877"/>
                        </a:cubicBezTo>
                        <a:cubicBezTo>
                          <a:pt x="111144" y="421066"/>
                          <a:pt x="73286" y="275542"/>
                          <a:pt x="45252" y="170303"/>
                        </a:cubicBezTo>
                        <a:cubicBezTo>
                          <a:pt x="31235" y="117821"/>
                          <a:pt x="19867" y="75273"/>
                          <a:pt x="11975" y="45749"/>
                        </a:cubicBezTo>
                        <a:cubicBezTo>
                          <a:pt x="8057" y="31125"/>
                          <a:pt x="5022" y="19756"/>
                          <a:pt x="2925" y="11865"/>
                        </a:cubicBezTo>
                        <a:cubicBezTo>
                          <a:pt x="1931" y="8057"/>
                          <a:pt x="1214" y="5132"/>
                          <a:pt x="662" y="3035"/>
                        </a:cubicBezTo>
                        <a:cubicBezTo>
                          <a:pt x="166" y="1049"/>
                          <a:pt x="0" y="0"/>
                          <a:pt x="0" y="0"/>
                        </a:cubicBezTo>
                        <a:cubicBezTo>
                          <a:pt x="0" y="0"/>
                          <a:pt x="386" y="993"/>
                          <a:pt x="993" y="2980"/>
                        </a:cubicBezTo>
                        <a:cubicBezTo>
                          <a:pt x="1600" y="5077"/>
                          <a:pt x="2483" y="8002"/>
                          <a:pt x="3532" y="11754"/>
                        </a:cubicBezTo>
                        <a:cubicBezTo>
                          <a:pt x="5739" y="19591"/>
                          <a:pt x="8995" y="30959"/>
                          <a:pt x="13134" y="45473"/>
                        </a:cubicBezTo>
                        <a:cubicBezTo>
                          <a:pt x="21412" y="74776"/>
                          <a:pt x="33111" y="117269"/>
                          <a:pt x="47349" y="169806"/>
                        </a:cubicBezTo>
                        <a:cubicBezTo>
                          <a:pt x="75880" y="274879"/>
                          <a:pt x="114069" y="420348"/>
                          <a:pt x="155734" y="581159"/>
                        </a:cubicBezTo>
                        <a:cubicBezTo>
                          <a:pt x="197399" y="742025"/>
                          <a:pt x="244693" y="929712"/>
                          <a:pt x="272672" y="1034895"/>
                        </a:cubicBezTo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01FBB645-3284-4076-A148-E64BE371B50C}"/>
                      </a:ext>
                    </a:extLst>
                  </p:cNvPr>
                  <p:cNvSpPr/>
                  <p:nvPr/>
                </p:nvSpPr>
                <p:spPr>
                  <a:xfrm>
                    <a:off x="6606526" y="-856371"/>
                    <a:ext cx="149119" cy="102234"/>
                  </a:xfrm>
                  <a:custGeom>
                    <a:avLst/>
                    <a:gdLst>
                      <a:gd name="connsiteX0" fmla="*/ 4 w 149119"/>
                      <a:gd name="connsiteY0" fmla="*/ 15 h 102234"/>
                      <a:gd name="connsiteX1" fmla="*/ 6296 w 149119"/>
                      <a:gd name="connsiteY1" fmla="*/ 3381 h 102234"/>
                      <a:gd name="connsiteX2" fmla="*/ 22741 w 149119"/>
                      <a:gd name="connsiteY2" fmla="*/ 13646 h 102234"/>
                      <a:gd name="connsiteX3" fmla="*/ 75553 w 149119"/>
                      <a:gd name="connsiteY3" fmla="*/ 49682 h 102234"/>
                      <a:gd name="connsiteX4" fmla="*/ 127593 w 149119"/>
                      <a:gd name="connsiteY4" fmla="*/ 86767 h 102234"/>
                      <a:gd name="connsiteX5" fmla="*/ 143432 w 149119"/>
                      <a:gd name="connsiteY5" fmla="*/ 97914 h 102234"/>
                      <a:gd name="connsiteX6" fmla="*/ 149116 w 149119"/>
                      <a:gd name="connsiteY6" fmla="*/ 102219 h 102234"/>
                      <a:gd name="connsiteX7" fmla="*/ 142825 w 149119"/>
                      <a:gd name="connsiteY7" fmla="*/ 98907 h 102234"/>
                      <a:gd name="connsiteX8" fmla="*/ 126434 w 149119"/>
                      <a:gd name="connsiteY8" fmla="*/ 88533 h 102234"/>
                      <a:gd name="connsiteX9" fmla="*/ 73898 w 149119"/>
                      <a:gd name="connsiteY9" fmla="*/ 52110 h 102234"/>
                      <a:gd name="connsiteX10" fmla="*/ 21637 w 149119"/>
                      <a:gd name="connsiteY10" fmla="*/ 15412 h 102234"/>
                      <a:gd name="connsiteX11" fmla="*/ 5744 w 149119"/>
                      <a:gd name="connsiteY11" fmla="*/ 4319 h 102234"/>
                      <a:gd name="connsiteX12" fmla="*/ 4 w 149119"/>
                      <a:gd name="connsiteY12" fmla="*/ 15 h 102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9119" h="102234">
                        <a:moveTo>
                          <a:pt x="4" y="15"/>
                        </a:moveTo>
                        <a:cubicBezTo>
                          <a:pt x="115" y="-151"/>
                          <a:pt x="2322" y="1063"/>
                          <a:pt x="6296" y="3381"/>
                        </a:cubicBezTo>
                        <a:cubicBezTo>
                          <a:pt x="10269" y="5699"/>
                          <a:pt x="15843" y="9231"/>
                          <a:pt x="22741" y="13646"/>
                        </a:cubicBezTo>
                        <a:cubicBezTo>
                          <a:pt x="36482" y="22531"/>
                          <a:pt x="55190" y="35223"/>
                          <a:pt x="75553" y="49682"/>
                        </a:cubicBezTo>
                        <a:cubicBezTo>
                          <a:pt x="95586" y="63975"/>
                          <a:pt x="113687" y="76888"/>
                          <a:pt x="127593" y="86767"/>
                        </a:cubicBezTo>
                        <a:cubicBezTo>
                          <a:pt x="133885" y="91181"/>
                          <a:pt x="139182" y="94934"/>
                          <a:pt x="143432" y="97914"/>
                        </a:cubicBezTo>
                        <a:cubicBezTo>
                          <a:pt x="147184" y="100508"/>
                          <a:pt x="149226" y="102053"/>
                          <a:pt x="149116" y="102219"/>
                        </a:cubicBezTo>
                        <a:cubicBezTo>
                          <a:pt x="149005" y="102384"/>
                          <a:pt x="146743" y="101225"/>
                          <a:pt x="142825" y="98907"/>
                        </a:cubicBezTo>
                        <a:cubicBezTo>
                          <a:pt x="138906" y="96590"/>
                          <a:pt x="133278" y="93058"/>
                          <a:pt x="126434" y="88533"/>
                        </a:cubicBezTo>
                        <a:cubicBezTo>
                          <a:pt x="112748" y="79537"/>
                          <a:pt x="94261" y="66569"/>
                          <a:pt x="73898" y="52110"/>
                        </a:cubicBezTo>
                        <a:cubicBezTo>
                          <a:pt x="53755" y="37983"/>
                          <a:pt x="35544" y="25180"/>
                          <a:pt x="21637" y="15412"/>
                        </a:cubicBezTo>
                        <a:cubicBezTo>
                          <a:pt x="15346" y="10997"/>
                          <a:pt x="10048" y="7299"/>
                          <a:pt x="5744" y="4319"/>
                        </a:cubicBezTo>
                        <a:cubicBezTo>
                          <a:pt x="1881" y="1726"/>
                          <a:pt x="-106" y="181"/>
                          <a:pt x="4" y="15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48A71393-9353-4736-93C9-0CAE3D93F5A7}"/>
                      </a:ext>
                    </a:extLst>
                  </p:cNvPr>
                  <p:cNvSpPr/>
                  <p:nvPr/>
                </p:nvSpPr>
                <p:spPr>
                  <a:xfrm>
                    <a:off x="6763518" y="-934448"/>
                    <a:ext cx="112222" cy="175663"/>
                  </a:xfrm>
                  <a:custGeom>
                    <a:avLst/>
                    <a:gdLst>
                      <a:gd name="connsiteX0" fmla="*/ 15 w 112222"/>
                      <a:gd name="connsiteY0" fmla="*/ 175660 h 175663"/>
                      <a:gd name="connsiteX1" fmla="*/ 54815 w 112222"/>
                      <a:gd name="connsiteY1" fmla="*/ 87031 h 175663"/>
                      <a:gd name="connsiteX2" fmla="*/ 112208 w 112222"/>
                      <a:gd name="connsiteY2" fmla="*/ 4 h 175663"/>
                      <a:gd name="connsiteX3" fmla="*/ 57353 w 112222"/>
                      <a:gd name="connsiteY3" fmla="*/ 88632 h 175663"/>
                      <a:gd name="connsiteX4" fmla="*/ 15 w 112222"/>
                      <a:gd name="connsiteY4" fmla="*/ 175660 h 175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222" h="175663">
                        <a:moveTo>
                          <a:pt x="15" y="175660"/>
                        </a:moveTo>
                        <a:cubicBezTo>
                          <a:pt x="-702" y="175218"/>
                          <a:pt x="23855" y="135540"/>
                          <a:pt x="54815" y="87031"/>
                        </a:cubicBezTo>
                        <a:cubicBezTo>
                          <a:pt x="85829" y="38523"/>
                          <a:pt x="111490" y="-438"/>
                          <a:pt x="112208" y="4"/>
                        </a:cubicBezTo>
                        <a:cubicBezTo>
                          <a:pt x="112925" y="445"/>
                          <a:pt x="88367" y="40124"/>
                          <a:pt x="57353" y="88632"/>
                        </a:cubicBezTo>
                        <a:cubicBezTo>
                          <a:pt x="26394" y="137140"/>
                          <a:pt x="733" y="176101"/>
                          <a:pt x="15" y="175660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D635ADB8-769A-4B17-A79C-5F268A835707}"/>
                      </a:ext>
                    </a:extLst>
                  </p:cNvPr>
                  <p:cNvSpPr/>
                  <p:nvPr/>
                </p:nvSpPr>
                <p:spPr>
                  <a:xfrm>
                    <a:off x="6816396" y="-635900"/>
                    <a:ext cx="133675" cy="127004"/>
                  </a:xfrm>
                  <a:custGeom>
                    <a:avLst/>
                    <a:gdLst>
                      <a:gd name="connsiteX0" fmla="*/ 5 w 133675"/>
                      <a:gd name="connsiteY0" fmla="*/ 126992 h 127004"/>
                      <a:gd name="connsiteX1" fmla="*/ 5247 w 133675"/>
                      <a:gd name="connsiteY1" fmla="*/ 121915 h 127004"/>
                      <a:gd name="connsiteX2" fmla="*/ 20147 w 133675"/>
                      <a:gd name="connsiteY2" fmla="*/ 108892 h 127004"/>
                      <a:gd name="connsiteX3" fmla="*/ 68380 w 133675"/>
                      <a:gd name="connsiteY3" fmla="*/ 65074 h 127004"/>
                      <a:gd name="connsiteX4" fmla="*/ 114625 w 133675"/>
                      <a:gd name="connsiteY4" fmla="*/ 19160 h 127004"/>
                      <a:gd name="connsiteX5" fmla="*/ 128366 w 133675"/>
                      <a:gd name="connsiteY5" fmla="*/ 4977 h 127004"/>
                      <a:gd name="connsiteX6" fmla="*/ 133664 w 133675"/>
                      <a:gd name="connsiteY6" fmla="*/ 10 h 127004"/>
                      <a:gd name="connsiteX7" fmla="*/ 129249 w 133675"/>
                      <a:gd name="connsiteY7" fmla="*/ 5805 h 127004"/>
                      <a:gd name="connsiteX8" fmla="*/ 116170 w 133675"/>
                      <a:gd name="connsiteY8" fmla="*/ 20650 h 127004"/>
                      <a:gd name="connsiteX9" fmla="*/ 70477 w 133675"/>
                      <a:gd name="connsiteY9" fmla="*/ 67337 h 127004"/>
                      <a:gd name="connsiteX10" fmla="*/ 21527 w 133675"/>
                      <a:gd name="connsiteY10" fmla="*/ 110602 h 127004"/>
                      <a:gd name="connsiteX11" fmla="*/ 6020 w 133675"/>
                      <a:gd name="connsiteY11" fmla="*/ 122909 h 127004"/>
                      <a:gd name="connsiteX12" fmla="*/ 5 w 133675"/>
                      <a:gd name="connsiteY12" fmla="*/ 126992 h 127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3675" h="127004">
                        <a:moveTo>
                          <a:pt x="5" y="126992"/>
                        </a:moveTo>
                        <a:cubicBezTo>
                          <a:pt x="-106" y="126827"/>
                          <a:pt x="1771" y="125061"/>
                          <a:pt x="5247" y="121915"/>
                        </a:cubicBezTo>
                        <a:cubicBezTo>
                          <a:pt x="9221" y="118439"/>
                          <a:pt x="14187" y="114079"/>
                          <a:pt x="20147" y="108892"/>
                        </a:cubicBezTo>
                        <a:cubicBezTo>
                          <a:pt x="32674" y="97910"/>
                          <a:pt x="49948" y="82623"/>
                          <a:pt x="68380" y="65074"/>
                        </a:cubicBezTo>
                        <a:cubicBezTo>
                          <a:pt x="86867" y="47580"/>
                          <a:pt x="103036" y="31135"/>
                          <a:pt x="114625" y="19160"/>
                        </a:cubicBezTo>
                        <a:cubicBezTo>
                          <a:pt x="120088" y="13531"/>
                          <a:pt x="124724" y="8785"/>
                          <a:pt x="128366" y="4977"/>
                        </a:cubicBezTo>
                        <a:cubicBezTo>
                          <a:pt x="131622" y="1666"/>
                          <a:pt x="133499" y="-155"/>
                          <a:pt x="133664" y="10"/>
                        </a:cubicBezTo>
                        <a:cubicBezTo>
                          <a:pt x="133830" y="176"/>
                          <a:pt x="132229" y="2218"/>
                          <a:pt x="129249" y="5805"/>
                        </a:cubicBezTo>
                        <a:cubicBezTo>
                          <a:pt x="126269" y="9392"/>
                          <a:pt x="121799" y="14469"/>
                          <a:pt x="116170" y="20650"/>
                        </a:cubicBezTo>
                        <a:cubicBezTo>
                          <a:pt x="104968" y="33011"/>
                          <a:pt x="88964" y="49733"/>
                          <a:pt x="70477" y="67337"/>
                        </a:cubicBezTo>
                        <a:cubicBezTo>
                          <a:pt x="51989" y="84941"/>
                          <a:pt x="34440" y="100007"/>
                          <a:pt x="21527" y="110602"/>
                        </a:cubicBezTo>
                        <a:cubicBezTo>
                          <a:pt x="15070" y="115900"/>
                          <a:pt x="9772" y="120094"/>
                          <a:pt x="6020" y="122909"/>
                        </a:cubicBezTo>
                        <a:cubicBezTo>
                          <a:pt x="2267" y="125668"/>
                          <a:pt x="115" y="127158"/>
                          <a:pt x="5" y="126992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5B2EDF5-4E96-4313-B54B-960F2C505B42}"/>
                      </a:ext>
                    </a:extLst>
                  </p:cNvPr>
                  <p:cNvSpPr/>
                  <p:nvPr/>
                </p:nvSpPr>
                <p:spPr>
                  <a:xfrm>
                    <a:off x="6654979" y="-565959"/>
                    <a:ext cx="161477" cy="54833"/>
                  </a:xfrm>
                  <a:custGeom>
                    <a:avLst/>
                    <a:gdLst>
                      <a:gd name="connsiteX0" fmla="*/ 4 w 161477"/>
                      <a:gd name="connsiteY0" fmla="*/ 45 h 54833"/>
                      <a:gd name="connsiteX1" fmla="*/ 6516 w 161477"/>
                      <a:gd name="connsiteY1" fmla="*/ 1645 h 54833"/>
                      <a:gd name="connsiteX2" fmla="*/ 23954 w 161477"/>
                      <a:gd name="connsiteY2" fmla="*/ 7053 h 54833"/>
                      <a:gd name="connsiteX3" fmla="*/ 81182 w 161477"/>
                      <a:gd name="connsiteY3" fmla="*/ 25982 h 54833"/>
                      <a:gd name="connsiteX4" fmla="*/ 138133 w 161477"/>
                      <a:gd name="connsiteY4" fmla="*/ 45738 h 54833"/>
                      <a:gd name="connsiteX5" fmla="*/ 155296 w 161477"/>
                      <a:gd name="connsiteY5" fmla="*/ 52085 h 54833"/>
                      <a:gd name="connsiteX6" fmla="*/ 161477 w 161477"/>
                      <a:gd name="connsiteY6" fmla="*/ 54789 h 54833"/>
                      <a:gd name="connsiteX7" fmla="*/ 154965 w 161477"/>
                      <a:gd name="connsiteY7" fmla="*/ 53188 h 54833"/>
                      <a:gd name="connsiteX8" fmla="*/ 137526 w 161477"/>
                      <a:gd name="connsiteY8" fmla="*/ 47780 h 54833"/>
                      <a:gd name="connsiteX9" fmla="*/ 80299 w 161477"/>
                      <a:gd name="connsiteY9" fmla="*/ 28851 h 54833"/>
                      <a:gd name="connsiteX10" fmla="*/ 23347 w 161477"/>
                      <a:gd name="connsiteY10" fmla="*/ 9095 h 54833"/>
                      <a:gd name="connsiteX11" fmla="*/ 6185 w 161477"/>
                      <a:gd name="connsiteY11" fmla="*/ 2749 h 54833"/>
                      <a:gd name="connsiteX12" fmla="*/ 4 w 161477"/>
                      <a:gd name="connsiteY12" fmla="*/ 45 h 548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1477" h="54833">
                        <a:moveTo>
                          <a:pt x="4" y="45"/>
                        </a:moveTo>
                        <a:cubicBezTo>
                          <a:pt x="59" y="-176"/>
                          <a:pt x="2377" y="431"/>
                          <a:pt x="6516" y="1645"/>
                        </a:cubicBezTo>
                        <a:cubicBezTo>
                          <a:pt x="11262" y="3135"/>
                          <a:pt x="17111" y="4901"/>
                          <a:pt x="23954" y="7053"/>
                        </a:cubicBezTo>
                        <a:cubicBezTo>
                          <a:pt x="38634" y="11744"/>
                          <a:pt x="58887" y="18421"/>
                          <a:pt x="81182" y="25982"/>
                        </a:cubicBezTo>
                        <a:cubicBezTo>
                          <a:pt x="103477" y="33542"/>
                          <a:pt x="123620" y="40551"/>
                          <a:pt x="138133" y="45738"/>
                        </a:cubicBezTo>
                        <a:cubicBezTo>
                          <a:pt x="144866" y="48222"/>
                          <a:pt x="150605" y="50319"/>
                          <a:pt x="155296" y="52085"/>
                        </a:cubicBezTo>
                        <a:cubicBezTo>
                          <a:pt x="159325" y="53630"/>
                          <a:pt x="161532" y="54623"/>
                          <a:pt x="161477" y="54789"/>
                        </a:cubicBezTo>
                        <a:cubicBezTo>
                          <a:pt x="161422" y="55009"/>
                          <a:pt x="159104" y="54402"/>
                          <a:pt x="154965" y="53188"/>
                        </a:cubicBezTo>
                        <a:cubicBezTo>
                          <a:pt x="150219" y="51698"/>
                          <a:pt x="144369" y="49932"/>
                          <a:pt x="137526" y="47780"/>
                        </a:cubicBezTo>
                        <a:cubicBezTo>
                          <a:pt x="122847" y="43089"/>
                          <a:pt x="102594" y="36412"/>
                          <a:pt x="80299" y="28851"/>
                        </a:cubicBezTo>
                        <a:cubicBezTo>
                          <a:pt x="58004" y="21291"/>
                          <a:pt x="37861" y="14283"/>
                          <a:pt x="23347" y="9095"/>
                        </a:cubicBezTo>
                        <a:cubicBezTo>
                          <a:pt x="16615" y="6612"/>
                          <a:pt x="10876" y="4515"/>
                          <a:pt x="6185" y="2749"/>
                        </a:cubicBezTo>
                        <a:cubicBezTo>
                          <a:pt x="2101" y="1204"/>
                          <a:pt x="-106" y="265"/>
                          <a:pt x="4" y="45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DB725228-94F1-4053-B989-3BAA15CBB2B5}"/>
                      </a:ext>
                    </a:extLst>
                  </p:cNvPr>
                  <p:cNvSpPr/>
                  <p:nvPr/>
                </p:nvSpPr>
                <p:spPr>
                  <a:xfrm>
                    <a:off x="6673633" y="-339415"/>
                    <a:ext cx="207614" cy="68228"/>
                  </a:xfrm>
                  <a:custGeom>
                    <a:avLst/>
                    <a:gdLst>
                      <a:gd name="connsiteX0" fmla="*/ 3 w 207614"/>
                      <a:gd name="connsiteY0" fmla="*/ 37 h 68228"/>
                      <a:gd name="connsiteX1" fmla="*/ 8336 w 207614"/>
                      <a:gd name="connsiteY1" fmla="*/ 2134 h 68228"/>
                      <a:gd name="connsiteX2" fmla="*/ 30741 w 207614"/>
                      <a:gd name="connsiteY2" fmla="*/ 8977 h 68228"/>
                      <a:gd name="connsiteX3" fmla="*/ 104304 w 207614"/>
                      <a:gd name="connsiteY3" fmla="*/ 32652 h 68228"/>
                      <a:gd name="connsiteX4" fmla="*/ 177590 w 207614"/>
                      <a:gd name="connsiteY4" fmla="*/ 57154 h 68228"/>
                      <a:gd name="connsiteX5" fmla="*/ 199665 w 207614"/>
                      <a:gd name="connsiteY5" fmla="*/ 64935 h 68228"/>
                      <a:gd name="connsiteX6" fmla="*/ 207611 w 207614"/>
                      <a:gd name="connsiteY6" fmla="*/ 68191 h 68228"/>
                      <a:gd name="connsiteX7" fmla="*/ 199278 w 207614"/>
                      <a:gd name="connsiteY7" fmla="*/ 66094 h 68228"/>
                      <a:gd name="connsiteX8" fmla="*/ 176873 w 207614"/>
                      <a:gd name="connsiteY8" fmla="*/ 59251 h 68228"/>
                      <a:gd name="connsiteX9" fmla="*/ 103310 w 207614"/>
                      <a:gd name="connsiteY9" fmla="*/ 35577 h 68228"/>
                      <a:gd name="connsiteX10" fmla="*/ 30024 w 207614"/>
                      <a:gd name="connsiteY10" fmla="*/ 11074 h 68228"/>
                      <a:gd name="connsiteX11" fmla="*/ 7950 w 207614"/>
                      <a:gd name="connsiteY11" fmla="*/ 3293 h 68228"/>
                      <a:gd name="connsiteX12" fmla="*/ 3 w 207614"/>
                      <a:gd name="connsiteY12" fmla="*/ 37 h 682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7614" h="68228">
                        <a:moveTo>
                          <a:pt x="3" y="37"/>
                        </a:moveTo>
                        <a:cubicBezTo>
                          <a:pt x="58" y="-184"/>
                          <a:pt x="3038" y="589"/>
                          <a:pt x="8336" y="2134"/>
                        </a:cubicBezTo>
                        <a:cubicBezTo>
                          <a:pt x="14186" y="3900"/>
                          <a:pt x="21691" y="6218"/>
                          <a:pt x="30741" y="8977"/>
                        </a:cubicBezTo>
                        <a:cubicBezTo>
                          <a:pt x="49615" y="14882"/>
                          <a:pt x="75607" y="23215"/>
                          <a:pt x="104304" y="32652"/>
                        </a:cubicBezTo>
                        <a:cubicBezTo>
                          <a:pt x="133000" y="42033"/>
                          <a:pt x="158882" y="50753"/>
                          <a:pt x="177590" y="57154"/>
                        </a:cubicBezTo>
                        <a:cubicBezTo>
                          <a:pt x="186530" y="60300"/>
                          <a:pt x="193925" y="62893"/>
                          <a:pt x="199665" y="64935"/>
                        </a:cubicBezTo>
                        <a:cubicBezTo>
                          <a:pt x="204852" y="66812"/>
                          <a:pt x="207722" y="67971"/>
                          <a:pt x="207611" y="68191"/>
                        </a:cubicBezTo>
                        <a:cubicBezTo>
                          <a:pt x="207556" y="68412"/>
                          <a:pt x="204576" y="67639"/>
                          <a:pt x="199278" y="66094"/>
                        </a:cubicBezTo>
                        <a:cubicBezTo>
                          <a:pt x="193429" y="64328"/>
                          <a:pt x="185923" y="62011"/>
                          <a:pt x="176873" y="59251"/>
                        </a:cubicBezTo>
                        <a:cubicBezTo>
                          <a:pt x="157999" y="53346"/>
                          <a:pt x="132007" y="45013"/>
                          <a:pt x="103310" y="35577"/>
                        </a:cubicBezTo>
                        <a:cubicBezTo>
                          <a:pt x="74669" y="26195"/>
                          <a:pt x="48732" y="17476"/>
                          <a:pt x="30024" y="11074"/>
                        </a:cubicBezTo>
                        <a:cubicBezTo>
                          <a:pt x="21084" y="7929"/>
                          <a:pt x="13689" y="5335"/>
                          <a:pt x="7950" y="3293"/>
                        </a:cubicBezTo>
                        <a:cubicBezTo>
                          <a:pt x="2762" y="1362"/>
                          <a:pt x="-107" y="203"/>
                          <a:pt x="3" y="37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12" name="Freeform: Shape 211">
                    <a:extLst>
                      <a:ext uri="{FF2B5EF4-FFF2-40B4-BE49-F238E27FC236}">
                        <a16:creationId xmlns:a16="http://schemas.microsoft.com/office/drawing/2014/main" id="{9CDDCA81-F01A-4012-91EF-E2EEAAF0C30A}"/>
                      </a:ext>
                    </a:extLst>
                  </p:cNvPr>
                  <p:cNvSpPr/>
                  <p:nvPr/>
                </p:nvSpPr>
                <p:spPr>
                  <a:xfrm>
                    <a:off x="6876766" y="-440040"/>
                    <a:ext cx="165188" cy="165735"/>
                  </a:xfrm>
                  <a:custGeom>
                    <a:avLst/>
                    <a:gdLst>
                      <a:gd name="connsiteX0" fmla="*/ 8 w 165188"/>
                      <a:gd name="connsiteY0" fmla="*/ 165726 h 165735"/>
                      <a:gd name="connsiteX1" fmla="*/ 6465 w 165188"/>
                      <a:gd name="connsiteY1" fmla="*/ 159159 h 165735"/>
                      <a:gd name="connsiteX2" fmla="*/ 24731 w 165188"/>
                      <a:gd name="connsiteY2" fmla="*/ 141996 h 165735"/>
                      <a:gd name="connsiteX3" fmla="*/ 84111 w 165188"/>
                      <a:gd name="connsiteY3" fmla="*/ 84438 h 165735"/>
                      <a:gd name="connsiteX4" fmla="*/ 141504 w 165188"/>
                      <a:gd name="connsiteY4" fmla="*/ 24837 h 165735"/>
                      <a:gd name="connsiteX5" fmla="*/ 158612 w 165188"/>
                      <a:gd name="connsiteY5" fmla="*/ 6516 h 165735"/>
                      <a:gd name="connsiteX6" fmla="*/ 165179 w 165188"/>
                      <a:gd name="connsiteY6" fmla="*/ 4 h 165735"/>
                      <a:gd name="connsiteX7" fmla="*/ 159550 w 165188"/>
                      <a:gd name="connsiteY7" fmla="*/ 7288 h 165735"/>
                      <a:gd name="connsiteX8" fmla="*/ 143104 w 165188"/>
                      <a:gd name="connsiteY8" fmla="*/ 26272 h 165735"/>
                      <a:gd name="connsiteX9" fmla="*/ 86319 w 165188"/>
                      <a:gd name="connsiteY9" fmla="*/ 86590 h 165735"/>
                      <a:gd name="connsiteX10" fmla="*/ 26221 w 165188"/>
                      <a:gd name="connsiteY10" fmla="*/ 143597 h 165735"/>
                      <a:gd name="connsiteX11" fmla="*/ 7293 w 165188"/>
                      <a:gd name="connsiteY11" fmla="*/ 160097 h 165735"/>
                      <a:gd name="connsiteX12" fmla="*/ 8 w 165188"/>
                      <a:gd name="connsiteY12" fmla="*/ 165726 h 165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5188" h="165735">
                        <a:moveTo>
                          <a:pt x="8" y="165726"/>
                        </a:moveTo>
                        <a:cubicBezTo>
                          <a:pt x="-157" y="165561"/>
                          <a:pt x="2161" y="163243"/>
                          <a:pt x="6465" y="159159"/>
                        </a:cubicBezTo>
                        <a:cubicBezTo>
                          <a:pt x="11156" y="154744"/>
                          <a:pt x="17337" y="148950"/>
                          <a:pt x="24731" y="141996"/>
                        </a:cubicBezTo>
                        <a:cubicBezTo>
                          <a:pt x="40128" y="127482"/>
                          <a:pt x="61319" y="107340"/>
                          <a:pt x="84111" y="84438"/>
                        </a:cubicBezTo>
                        <a:cubicBezTo>
                          <a:pt x="106903" y="61591"/>
                          <a:pt x="127045" y="40344"/>
                          <a:pt x="141504" y="24837"/>
                        </a:cubicBezTo>
                        <a:cubicBezTo>
                          <a:pt x="148457" y="17387"/>
                          <a:pt x="154197" y="11262"/>
                          <a:pt x="158612" y="6516"/>
                        </a:cubicBezTo>
                        <a:cubicBezTo>
                          <a:pt x="162695" y="2211"/>
                          <a:pt x="165013" y="-107"/>
                          <a:pt x="165179" y="4"/>
                        </a:cubicBezTo>
                        <a:cubicBezTo>
                          <a:pt x="165344" y="169"/>
                          <a:pt x="163302" y="2708"/>
                          <a:pt x="159550" y="7288"/>
                        </a:cubicBezTo>
                        <a:cubicBezTo>
                          <a:pt x="155742" y="11869"/>
                          <a:pt x="150168" y="18380"/>
                          <a:pt x="143104" y="26272"/>
                        </a:cubicBezTo>
                        <a:cubicBezTo>
                          <a:pt x="129032" y="42165"/>
                          <a:pt x="109165" y="63633"/>
                          <a:pt x="86319" y="86590"/>
                        </a:cubicBezTo>
                        <a:cubicBezTo>
                          <a:pt x="63527" y="109547"/>
                          <a:pt x="42005" y="129469"/>
                          <a:pt x="26221" y="143597"/>
                        </a:cubicBezTo>
                        <a:cubicBezTo>
                          <a:pt x="18330" y="150660"/>
                          <a:pt x="11818" y="156289"/>
                          <a:pt x="7293" y="160097"/>
                        </a:cubicBezTo>
                        <a:cubicBezTo>
                          <a:pt x="2712" y="163850"/>
                          <a:pt x="119" y="165892"/>
                          <a:pt x="8" y="165726"/>
                        </a:cubicBezTo>
                        <a:close/>
                      </a:path>
                    </a:pathLst>
                  </a:custGeom>
                  <a:solidFill>
                    <a:srgbClr val="E0E0E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0" name="Graphic 179">
                  <a:extLst>
                    <a:ext uri="{FF2B5EF4-FFF2-40B4-BE49-F238E27FC236}">
                      <a16:creationId xmlns:a16="http://schemas.microsoft.com/office/drawing/2014/main" id="{876741C1-A7C8-43AA-9FCA-726DF14694D3}"/>
                    </a:ext>
                  </a:extLst>
                </p:cNvPr>
                <p:cNvGrpSpPr/>
                <p:nvPr/>
              </p:nvGrpSpPr>
              <p:grpSpPr>
                <a:xfrm>
                  <a:off x="6119712" y="-2430580"/>
                  <a:ext cx="208296" cy="352866"/>
                  <a:chOff x="6119712" y="-2430580"/>
                  <a:chExt cx="208296" cy="352866"/>
                </a:xfrm>
                <a:solidFill>
                  <a:srgbClr val="F5F5F5"/>
                </a:solidFill>
              </p:grpSpPr>
              <p:sp>
                <p:nvSpPr>
                  <p:cNvPr id="203" name="Freeform: Shape 202">
                    <a:extLst>
                      <a:ext uri="{FF2B5EF4-FFF2-40B4-BE49-F238E27FC236}">
                        <a16:creationId xmlns:a16="http://schemas.microsoft.com/office/drawing/2014/main" id="{96227A1B-1537-4475-9DEB-D219B712231B}"/>
                      </a:ext>
                    </a:extLst>
                  </p:cNvPr>
                  <p:cNvSpPr/>
                  <p:nvPr/>
                </p:nvSpPr>
                <p:spPr>
                  <a:xfrm>
                    <a:off x="6119712" y="-2362150"/>
                    <a:ext cx="208296" cy="284436"/>
                  </a:xfrm>
                  <a:custGeom>
                    <a:avLst/>
                    <a:gdLst>
                      <a:gd name="connsiteX0" fmla="*/ 208297 w 208296"/>
                      <a:gd name="connsiteY0" fmla="*/ 208822 h 284436"/>
                      <a:gd name="connsiteX1" fmla="*/ 154435 w 208296"/>
                      <a:gd name="connsiteY1" fmla="*/ 192046 h 284436"/>
                      <a:gd name="connsiteX2" fmla="*/ 93069 w 208296"/>
                      <a:gd name="connsiteY2" fmla="*/ 223391 h 284436"/>
                      <a:gd name="connsiteX3" fmla="*/ 59571 w 208296"/>
                      <a:gd name="connsiteY3" fmla="*/ 182388 h 284436"/>
                      <a:gd name="connsiteX4" fmla="*/ 77010 w 208296"/>
                      <a:gd name="connsiteY4" fmla="*/ 139951 h 284436"/>
                      <a:gd name="connsiteX5" fmla="*/ 149413 w 208296"/>
                      <a:gd name="connsiteY5" fmla="*/ 138019 h 284436"/>
                      <a:gd name="connsiteX6" fmla="*/ 187271 w 208296"/>
                      <a:gd name="connsiteY6" fmla="*/ 16611 h 284436"/>
                      <a:gd name="connsiteX7" fmla="*/ 134017 w 208296"/>
                      <a:gd name="connsiteY7" fmla="*/ 0 h 284436"/>
                      <a:gd name="connsiteX8" fmla="*/ 111832 w 208296"/>
                      <a:gd name="connsiteY8" fmla="*/ 71134 h 284436"/>
                      <a:gd name="connsiteX9" fmla="*/ 5434 w 208296"/>
                      <a:gd name="connsiteY9" fmla="*/ 149443 h 284436"/>
                      <a:gd name="connsiteX10" fmla="*/ 76017 w 208296"/>
                      <a:gd name="connsiteY10" fmla="*/ 277970 h 284436"/>
                      <a:gd name="connsiteX11" fmla="*/ 208297 w 208296"/>
                      <a:gd name="connsiteY11" fmla="*/ 208822 h 284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8296" h="284436">
                        <a:moveTo>
                          <a:pt x="208297" y="208822"/>
                        </a:moveTo>
                        <a:lnTo>
                          <a:pt x="154435" y="192046"/>
                        </a:lnTo>
                        <a:cubicBezTo>
                          <a:pt x="154435" y="192046"/>
                          <a:pt x="140308" y="237243"/>
                          <a:pt x="93069" y="223391"/>
                        </a:cubicBezTo>
                        <a:cubicBezTo>
                          <a:pt x="68511" y="216217"/>
                          <a:pt x="60841" y="196240"/>
                          <a:pt x="59571" y="182388"/>
                        </a:cubicBezTo>
                        <a:cubicBezTo>
                          <a:pt x="58026" y="166329"/>
                          <a:pt x="64924" y="150657"/>
                          <a:pt x="77010" y="139951"/>
                        </a:cubicBezTo>
                        <a:cubicBezTo>
                          <a:pt x="90862" y="127755"/>
                          <a:pt x="115143" y="120305"/>
                          <a:pt x="149413" y="138019"/>
                        </a:cubicBezTo>
                        <a:lnTo>
                          <a:pt x="187271" y="16611"/>
                        </a:lnTo>
                        <a:lnTo>
                          <a:pt x="134017" y="0"/>
                        </a:lnTo>
                        <a:lnTo>
                          <a:pt x="111832" y="71134"/>
                        </a:lnTo>
                        <a:cubicBezTo>
                          <a:pt x="111832" y="71134"/>
                          <a:pt x="31096" y="67161"/>
                          <a:pt x="5434" y="149443"/>
                        </a:cubicBezTo>
                        <a:cubicBezTo>
                          <a:pt x="-19123" y="228192"/>
                          <a:pt x="45775" y="268533"/>
                          <a:pt x="76017" y="277970"/>
                        </a:cubicBezTo>
                        <a:cubicBezTo>
                          <a:pt x="99195" y="285144"/>
                          <a:pt x="179655" y="304128"/>
                          <a:pt x="208297" y="208822"/>
                        </a:cubicBez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4A6D83D2-B62C-42D2-8373-003736CA7B06}"/>
                      </a:ext>
                    </a:extLst>
                  </p:cNvPr>
                  <p:cNvSpPr/>
                  <p:nvPr/>
                </p:nvSpPr>
                <p:spPr>
                  <a:xfrm rot="-9760440">
                    <a:off x="6267510" y="-2430580"/>
                    <a:ext cx="56618" cy="52866"/>
                  </a:xfrm>
                  <a:custGeom>
                    <a:avLst/>
                    <a:gdLst>
                      <a:gd name="connsiteX0" fmla="*/ 0 w 56618"/>
                      <a:gd name="connsiteY0" fmla="*/ 0 h 52866"/>
                      <a:gd name="connsiteX1" fmla="*/ 56619 w 56618"/>
                      <a:gd name="connsiteY1" fmla="*/ 0 h 52866"/>
                      <a:gd name="connsiteX2" fmla="*/ 56619 w 56618"/>
                      <a:gd name="connsiteY2" fmla="*/ 52866 h 52866"/>
                      <a:gd name="connsiteX3" fmla="*/ 0 w 56618"/>
                      <a:gd name="connsiteY3" fmla="*/ 52866 h 52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6618" h="52866">
                        <a:moveTo>
                          <a:pt x="0" y="0"/>
                        </a:moveTo>
                        <a:lnTo>
                          <a:pt x="56619" y="0"/>
                        </a:lnTo>
                        <a:lnTo>
                          <a:pt x="56619" y="52866"/>
                        </a:lnTo>
                        <a:lnTo>
                          <a:pt x="0" y="52866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1" name="Graphic 179">
                  <a:extLst>
                    <a:ext uri="{FF2B5EF4-FFF2-40B4-BE49-F238E27FC236}">
                      <a16:creationId xmlns:a16="http://schemas.microsoft.com/office/drawing/2014/main" id="{0DB7FC73-D5F5-45BE-A039-D18AFA7B6A03}"/>
                    </a:ext>
                  </a:extLst>
                </p:cNvPr>
                <p:cNvGrpSpPr/>
                <p:nvPr/>
              </p:nvGrpSpPr>
              <p:grpSpPr>
                <a:xfrm>
                  <a:off x="6474503" y="-2342722"/>
                  <a:ext cx="84160" cy="139954"/>
                  <a:chOff x="6474503" y="-2342722"/>
                  <a:chExt cx="84160" cy="139954"/>
                </a:xfrm>
                <a:solidFill>
                  <a:srgbClr val="EBEBEB"/>
                </a:solidFill>
              </p:grpSpPr>
              <p:sp>
                <p:nvSpPr>
                  <p:cNvPr id="201" name="Freeform: Shape 200">
                    <a:extLst>
                      <a:ext uri="{FF2B5EF4-FFF2-40B4-BE49-F238E27FC236}">
                        <a16:creationId xmlns:a16="http://schemas.microsoft.com/office/drawing/2014/main" id="{68803A5A-7235-4DB2-BFE0-EA4B917BD936}"/>
                      </a:ext>
                    </a:extLst>
                  </p:cNvPr>
                  <p:cNvSpPr/>
                  <p:nvPr/>
                </p:nvSpPr>
                <p:spPr>
                  <a:xfrm>
                    <a:off x="6474503" y="-2342722"/>
                    <a:ext cx="84160" cy="112244"/>
                  </a:xfrm>
                  <a:custGeom>
                    <a:avLst/>
                    <a:gdLst>
                      <a:gd name="connsiteX0" fmla="*/ 2120 w 84160"/>
                      <a:gd name="connsiteY0" fmla="*/ 52313 h 112244"/>
                      <a:gd name="connsiteX1" fmla="*/ 23698 w 84160"/>
                      <a:gd name="connsiteY1" fmla="*/ 46629 h 112244"/>
                      <a:gd name="connsiteX2" fmla="*/ 37660 w 84160"/>
                      <a:gd name="connsiteY2" fmla="*/ 23230 h 112244"/>
                      <a:gd name="connsiteX3" fmla="*/ 57472 w 84160"/>
                      <a:gd name="connsiteY3" fmla="*/ 29907 h 112244"/>
                      <a:gd name="connsiteX4" fmla="*/ 60562 w 84160"/>
                      <a:gd name="connsiteY4" fmla="*/ 47788 h 112244"/>
                      <a:gd name="connsiteX5" fmla="*/ 36722 w 84160"/>
                      <a:gd name="connsiteY5" fmla="*/ 63626 h 112244"/>
                      <a:gd name="connsiteX6" fmla="*/ 49525 w 84160"/>
                      <a:gd name="connsiteY6" fmla="*/ 112244 h 112244"/>
                      <a:gd name="connsiteX7" fmla="*/ 70827 w 84160"/>
                      <a:gd name="connsiteY7" fmla="*/ 106615 h 112244"/>
                      <a:gd name="connsiteX8" fmla="*/ 63321 w 84160"/>
                      <a:gd name="connsiteY8" fmla="*/ 78140 h 112244"/>
                      <a:gd name="connsiteX9" fmla="*/ 82471 w 84160"/>
                      <a:gd name="connsiteY9" fmla="*/ 29576 h 112244"/>
                      <a:gd name="connsiteX10" fmla="*/ 31810 w 84160"/>
                      <a:gd name="connsiteY10" fmla="*/ 1377 h 112244"/>
                      <a:gd name="connsiteX11" fmla="*/ 2120 w 84160"/>
                      <a:gd name="connsiteY11" fmla="*/ 52313 h 112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84160" h="112244">
                        <a:moveTo>
                          <a:pt x="2120" y="52313"/>
                        </a:moveTo>
                        <a:lnTo>
                          <a:pt x="23698" y="46629"/>
                        </a:lnTo>
                        <a:cubicBezTo>
                          <a:pt x="23698" y="46629"/>
                          <a:pt x="18897" y="28528"/>
                          <a:pt x="37660" y="23230"/>
                        </a:cubicBezTo>
                        <a:cubicBezTo>
                          <a:pt x="47373" y="20471"/>
                          <a:pt x="54161" y="25548"/>
                          <a:pt x="57472" y="29907"/>
                        </a:cubicBezTo>
                        <a:cubicBezTo>
                          <a:pt x="61390" y="34985"/>
                          <a:pt x="62328" y="41662"/>
                          <a:pt x="60562" y="47788"/>
                        </a:cubicBezTo>
                        <a:cubicBezTo>
                          <a:pt x="58520" y="54796"/>
                          <a:pt x="51898" y="62357"/>
                          <a:pt x="36722" y="63626"/>
                        </a:cubicBezTo>
                        <a:lnTo>
                          <a:pt x="49525" y="112244"/>
                        </a:lnTo>
                        <a:lnTo>
                          <a:pt x="70827" y="106615"/>
                        </a:lnTo>
                        <a:lnTo>
                          <a:pt x="63321" y="78140"/>
                        </a:lnTo>
                        <a:cubicBezTo>
                          <a:pt x="63321" y="78140"/>
                          <a:pt x="91190" y="62522"/>
                          <a:pt x="82471" y="29576"/>
                        </a:cubicBezTo>
                        <a:cubicBezTo>
                          <a:pt x="74138" y="-1935"/>
                          <a:pt x="43951" y="-1824"/>
                          <a:pt x="31810" y="1377"/>
                        </a:cubicBezTo>
                        <a:cubicBezTo>
                          <a:pt x="22650" y="3805"/>
                          <a:pt x="-8310" y="14345"/>
                          <a:pt x="2120" y="52313"/>
                        </a:cubicBez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2" name="Freeform: Shape 201">
                    <a:extLst>
                      <a:ext uri="{FF2B5EF4-FFF2-40B4-BE49-F238E27FC236}">
                        <a16:creationId xmlns:a16="http://schemas.microsoft.com/office/drawing/2014/main" id="{483FDD4A-089A-48CC-B430-59A311147764}"/>
                      </a:ext>
                    </a:extLst>
                  </p:cNvPr>
                  <p:cNvSpPr/>
                  <p:nvPr/>
                </p:nvSpPr>
                <p:spPr>
                  <a:xfrm rot="-886784">
                    <a:off x="6528941" y="-2223683"/>
                    <a:ext cx="22405" cy="20915"/>
                  </a:xfrm>
                  <a:custGeom>
                    <a:avLst/>
                    <a:gdLst>
                      <a:gd name="connsiteX0" fmla="*/ 0 w 22405"/>
                      <a:gd name="connsiteY0" fmla="*/ 0 h 20915"/>
                      <a:gd name="connsiteX1" fmla="*/ 22405 w 22405"/>
                      <a:gd name="connsiteY1" fmla="*/ 0 h 20915"/>
                      <a:gd name="connsiteX2" fmla="*/ 22405 w 22405"/>
                      <a:gd name="connsiteY2" fmla="*/ 20915 h 20915"/>
                      <a:gd name="connsiteX3" fmla="*/ 0 w 22405"/>
                      <a:gd name="connsiteY3" fmla="*/ 20915 h 2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405" h="20915">
                        <a:moveTo>
                          <a:pt x="0" y="0"/>
                        </a:moveTo>
                        <a:lnTo>
                          <a:pt x="22405" y="0"/>
                        </a:lnTo>
                        <a:lnTo>
                          <a:pt x="22405" y="20915"/>
                        </a:lnTo>
                        <a:lnTo>
                          <a:pt x="0" y="20915"/>
                        </a:ln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2" name="Graphic 179">
                  <a:extLst>
                    <a:ext uri="{FF2B5EF4-FFF2-40B4-BE49-F238E27FC236}">
                      <a16:creationId xmlns:a16="http://schemas.microsoft.com/office/drawing/2014/main" id="{40699F38-6845-43B0-B2BE-CD95641E7A3E}"/>
                    </a:ext>
                  </a:extLst>
                </p:cNvPr>
                <p:cNvGrpSpPr/>
                <p:nvPr/>
              </p:nvGrpSpPr>
              <p:grpSpPr>
                <a:xfrm>
                  <a:off x="8255141" y="-1760191"/>
                  <a:ext cx="84789" cy="138382"/>
                  <a:chOff x="8255141" y="-1760191"/>
                  <a:chExt cx="84789" cy="138382"/>
                </a:xfrm>
                <a:solidFill>
                  <a:srgbClr val="EBEBEB"/>
                </a:solidFill>
              </p:grpSpPr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2524875D-41F1-4093-BDE9-A73EC9CF5421}"/>
                      </a:ext>
                    </a:extLst>
                  </p:cNvPr>
                  <p:cNvSpPr/>
                  <p:nvPr/>
                </p:nvSpPr>
                <p:spPr>
                  <a:xfrm>
                    <a:off x="8258069" y="-1760191"/>
                    <a:ext cx="81861" cy="112086"/>
                  </a:xfrm>
                  <a:custGeom>
                    <a:avLst/>
                    <a:gdLst>
                      <a:gd name="connsiteX0" fmla="*/ 0 w 81861"/>
                      <a:gd name="connsiteY0" fmla="*/ 28315 h 112086"/>
                      <a:gd name="connsiteX1" fmla="*/ 20970 w 81861"/>
                      <a:gd name="connsiteY1" fmla="*/ 35931 h 112086"/>
                      <a:gd name="connsiteX2" fmla="*/ 45749 w 81861"/>
                      <a:gd name="connsiteY2" fmla="*/ 24618 h 112086"/>
                      <a:gd name="connsiteX3" fmla="*/ 58276 w 81861"/>
                      <a:gd name="connsiteY3" fmla="*/ 41394 h 112086"/>
                      <a:gd name="connsiteX4" fmla="*/ 50605 w 81861"/>
                      <a:gd name="connsiteY4" fmla="*/ 57840 h 112086"/>
                      <a:gd name="connsiteX5" fmla="*/ 21964 w 81861"/>
                      <a:gd name="connsiteY5" fmla="*/ 57288 h 112086"/>
                      <a:gd name="connsiteX6" fmla="*/ 4856 w 81861"/>
                      <a:gd name="connsiteY6" fmla="*/ 104582 h 112086"/>
                      <a:gd name="connsiteX7" fmla="*/ 25606 w 81861"/>
                      <a:gd name="connsiteY7" fmla="*/ 112087 h 112086"/>
                      <a:gd name="connsiteX8" fmla="*/ 35650 w 81861"/>
                      <a:gd name="connsiteY8" fmla="*/ 84384 h 112086"/>
                      <a:gd name="connsiteX9" fmla="*/ 79081 w 81861"/>
                      <a:gd name="connsiteY9" fmla="*/ 55356 h 112086"/>
                      <a:gd name="connsiteX10" fmla="*/ 53475 w 81861"/>
                      <a:gd name="connsiteY10" fmla="*/ 3316 h 112086"/>
                      <a:gd name="connsiteX11" fmla="*/ 0 w 81861"/>
                      <a:gd name="connsiteY11" fmla="*/ 28315 h 112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81861" h="112086">
                        <a:moveTo>
                          <a:pt x="0" y="28315"/>
                        </a:moveTo>
                        <a:lnTo>
                          <a:pt x="20970" y="35931"/>
                        </a:lnTo>
                        <a:cubicBezTo>
                          <a:pt x="20970" y="35931"/>
                          <a:pt x="27372" y="18327"/>
                          <a:pt x="45749" y="24618"/>
                        </a:cubicBezTo>
                        <a:cubicBezTo>
                          <a:pt x="55296" y="27874"/>
                          <a:pt x="58000" y="35931"/>
                          <a:pt x="58276" y="41394"/>
                        </a:cubicBezTo>
                        <a:cubicBezTo>
                          <a:pt x="58607" y="47796"/>
                          <a:pt x="55627" y="53811"/>
                          <a:pt x="50605" y="57840"/>
                        </a:cubicBezTo>
                        <a:cubicBezTo>
                          <a:pt x="44921" y="62420"/>
                          <a:pt x="35208" y="64903"/>
                          <a:pt x="21964" y="57288"/>
                        </a:cubicBezTo>
                        <a:lnTo>
                          <a:pt x="4856" y="104582"/>
                        </a:lnTo>
                        <a:lnTo>
                          <a:pt x="25606" y="112087"/>
                        </a:lnTo>
                        <a:lnTo>
                          <a:pt x="35650" y="84384"/>
                        </a:lnTo>
                        <a:cubicBezTo>
                          <a:pt x="35650" y="84384"/>
                          <a:pt x="67437" y="87419"/>
                          <a:pt x="79081" y="55356"/>
                        </a:cubicBezTo>
                        <a:cubicBezTo>
                          <a:pt x="90173" y="24673"/>
                          <a:pt x="65284" y="7621"/>
                          <a:pt x="53475" y="3316"/>
                        </a:cubicBezTo>
                        <a:cubicBezTo>
                          <a:pt x="44480" y="60"/>
                          <a:pt x="13024" y="-8825"/>
                          <a:pt x="0" y="28315"/>
                        </a:cubicBez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00" name="Freeform: Shape 199">
                    <a:extLst>
                      <a:ext uri="{FF2B5EF4-FFF2-40B4-BE49-F238E27FC236}">
                        <a16:creationId xmlns:a16="http://schemas.microsoft.com/office/drawing/2014/main" id="{70939C89-6337-42EB-AF7B-7D1832297395}"/>
                      </a:ext>
                    </a:extLst>
                  </p:cNvPr>
                  <p:cNvSpPr/>
                  <p:nvPr/>
                </p:nvSpPr>
                <p:spPr>
                  <a:xfrm rot="1194816">
                    <a:off x="8255141" y="-1642724"/>
                    <a:ext cx="22405" cy="20915"/>
                  </a:xfrm>
                  <a:custGeom>
                    <a:avLst/>
                    <a:gdLst>
                      <a:gd name="connsiteX0" fmla="*/ 0 w 22405"/>
                      <a:gd name="connsiteY0" fmla="*/ 0 h 20915"/>
                      <a:gd name="connsiteX1" fmla="*/ 22405 w 22405"/>
                      <a:gd name="connsiteY1" fmla="*/ 0 h 20915"/>
                      <a:gd name="connsiteX2" fmla="*/ 22405 w 22405"/>
                      <a:gd name="connsiteY2" fmla="*/ 20915 h 20915"/>
                      <a:gd name="connsiteX3" fmla="*/ 0 w 22405"/>
                      <a:gd name="connsiteY3" fmla="*/ 20915 h 2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405" h="20915">
                        <a:moveTo>
                          <a:pt x="0" y="0"/>
                        </a:moveTo>
                        <a:lnTo>
                          <a:pt x="22405" y="0"/>
                        </a:lnTo>
                        <a:lnTo>
                          <a:pt x="22405" y="20915"/>
                        </a:lnTo>
                        <a:lnTo>
                          <a:pt x="0" y="20915"/>
                        </a:ln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3" name="Graphic 179">
                  <a:extLst>
                    <a:ext uri="{FF2B5EF4-FFF2-40B4-BE49-F238E27FC236}">
                      <a16:creationId xmlns:a16="http://schemas.microsoft.com/office/drawing/2014/main" id="{9844C7D8-A9DC-4769-9285-62CFF0F511B7}"/>
                    </a:ext>
                  </a:extLst>
                </p:cNvPr>
                <p:cNvGrpSpPr/>
                <p:nvPr/>
              </p:nvGrpSpPr>
              <p:grpSpPr>
                <a:xfrm>
                  <a:off x="6024114" y="-1612864"/>
                  <a:ext cx="184847" cy="292283"/>
                  <a:chOff x="6024114" y="-1612864"/>
                  <a:chExt cx="184847" cy="292283"/>
                </a:xfrm>
                <a:solidFill>
                  <a:srgbClr val="F5F5F5"/>
                </a:solidFill>
              </p:grpSpPr>
              <p:sp>
                <p:nvSpPr>
                  <p:cNvPr id="197" name="Freeform: Shape 196">
                    <a:extLst>
                      <a:ext uri="{FF2B5EF4-FFF2-40B4-BE49-F238E27FC236}">
                        <a16:creationId xmlns:a16="http://schemas.microsoft.com/office/drawing/2014/main" id="{5A45623D-1DD2-493C-839B-109FDC16E828}"/>
                      </a:ext>
                    </a:extLst>
                  </p:cNvPr>
                  <p:cNvSpPr/>
                  <p:nvPr/>
                </p:nvSpPr>
                <p:spPr>
                  <a:xfrm>
                    <a:off x="6024114" y="-1612864"/>
                    <a:ext cx="180481" cy="237155"/>
                  </a:xfrm>
                  <a:custGeom>
                    <a:avLst/>
                    <a:gdLst>
                      <a:gd name="connsiteX0" fmla="*/ 8431 w 180481"/>
                      <a:gd name="connsiteY0" fmla="*/ 121156 h 237155"/>
                      <a:gd name="connsiteX1" fmla="*/ 52800 w 180481"/>
                      <a:gd name="connsiteY1" fmla="*/ 104048 h 237155"/>
                      <a:gd name="connsiteX2" fmla="*/ 76916 w 180481"/>
                      <a:gd name="connsiteY2" fmla="*/ 51180 h 237155"/>
                      <a:gd name="connsiteX3" fmla="*/ 120513 w 180481"/>
                      <a:gd name="connsiteY3" fmla="*/ 60727 h 237155"/>
                      <a:gd name="connsiteX4" fmla="*/ 131219 w 180481"/>
                      <a:gd name="connsiteY4" fmla="*/ 97867 h 237155"/>
                      <a:gd name="connsiteX5" fmla="*/ 84366 w 180481"/>
                      <a:gd name="connsiteY5" fmla="*/ 137049 h 237155"/>
                      <a:gd name="connsiteX6" fmla="*/ 122886 w 180481"/>
                      <a:gd name="connsiteY6" fmla="*/ 237156 h 237155"/>
                      <a:gd name="connsiteX7" fmla="*/ 166758 w 180481"/>
                      <a:gd name="connsiteY7" fmla="*/ 220269 h 237155"/>
                      <a:gd name="connsiteX8" fmla="*/ 144187 w 180481"/>
                      <a:gd name="connsiteY8" fmla="*/ 161662 h 237155"/>
                      <a:gd name="connsiteX9" fmla="*/ 173491 w 180481"/>
                      <a:gd name="connsiteY9" fmla="*/ 54216 h 237155"/>
                      <a:gd name="connsiteX10" fmla="*/ 59588 w 180481"/>
                      <a:gd name="connsiteY10" fmla="*/ 6259 h 237155"/>
                      <a:gd name="connsiteX11" fmla="*/ 8431 w 180481"/>
                      <a:gd name="connsiteY11" fmla="*/ 121156 h 237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80481" h="237155">
                        <a:moveTo>
                          <a:pt x="8431" y="121156"/>
                        </a:moveTo>
                        <a:lnTo>
                          <a:pt x="52800" y="104048"/>
                        </a:lnTo>
                        <a:cubicBezTo>
                          <a:pt x="52800" y="104048"/>
                          <a:pt x="38452" y="66798"/>
                          <a:pt x="76916" y="51180"/>
                        </a:cubicBezTo>
                        <a:cubicBezTo>
                          <a:pt x="96893" y="43068"/>
                          <a:pt x="112400" y="52229"/>
                          <a:pt x="120513" y="60727"/>
                        </a:cubicBezTo>
                        <a:cubicBezTo>
                          <a:pt x="129949" y="70551"/>
                          <a:pt x="133592" y="84457"/>
                          <a:pt x="131219" y="97867"/>
                        </a:cubicBezTo>
                        <a:cubicBezTo>
                          <a:pt x="128459" y="113154"/>
                          <a:pt x="116319" y="130813"/>
                          <a:pt x="84366" y="137049"/>
                        </a:cubicBezTo>
                        <a:lnTo>
                          <a:pt x="122886" y="237156"/>
                        </a:lnTo>
                        <a:lnTo>
                          <a:pt x="166758" y="220269"/>
                        </a:lnTo>
                        <a:lnTo>
                          <a:pt x="144187" y="161662"/>
                        </a:lnTo>
                        <a:cubicBezTo>
                          <a:pt x="144187" y="161662"/>
                          <a:pt x="199594" y="122039"/>
                          <a:pt x="173491" y="54216"/>
                        </a:cubicBezTo>
                        <a:cubicBezTo>
                          <a:pt x="148492" y="-10683"/>
                          <a:pt x="84477" y="-3343"/>
                          <a:pt x="59588" y="6259"/>
                        </a:cubicBezTo>
                        <a:cubicBezTo>
                          <a:pt x="40549" y="13544"/>
                          <a:pt x="-22583" y="43179"/>
                          <a:pt x="8431" y="121156"/>
                        </a:cubicBez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98" name="Freeform: Shape 197">
                    <a:extLst>
                      <a:ext uri="{FF2B5EF4-FFF2-40B4-BE49-F238E27FC236}">
                        <a16:creationId xmlns:a16="http://schemas.microsoft.com/office/drawing/2014/main" id="{41A551EB-413F-4D90-824D-A41FD2E59114}"/>
                      </a:ext>
                    </a:extLst>
                  </p:cNvPr>
                  <p:cNvSpPr/>
                  <p:nvPr/>
                </p:nvSpPr>
                <p:spPr>
                  <a:xfrm rot="-1264225">
                    <a:off x="6161228" y="-1365169"/>
                    <a:ext cx="47733" cy="44588"/>
                  </a:xfrm>
                  <a:custGeom>
                    <a:avLst/>
                    <a:gdLst>
                      <a:gd name="connsiteX0" fmla="*/ 0 w 47733"/>
                      <a:gd name="connsiteY0" fmla="*/ 0 h 44588"/>
                      <a:gd name="connsiteX1" fmla="*/ 47734 w 47733"/>
                      <a:gd name="connsiteY1" fmla="*/ 0 h 44588"/>
                      <a:gd name="connsiteX2" fmla="*/ 47734 w 47733"/>
                      <a:gd name="connsiteY2" fmla="*/ 44588 h 44588"/>
                      <a:gd name="connsiteX3" fmla="*/ 0 w 47733"/>
                      <a:gd name="connsiteY3" fmla="*/ 44588 h 445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733" h="44588">
                        <a:moveTo>
                          <a:pt x="0" y="0"/>
                        </a:moveTo>
                        <a:lnTo>
                          <a:pt x="47734" y="0"/>
                        </a:lnTo>
                        <a:lnTo>
                          <a:pt x="47734" y="44588"/>
                        </a:lnTo>
                        <a:lnTo>
                          <a:pt x="0" y="44588"/>
                        </a:lnTo>
                        <a:close/>
                      </a:path>
                    </a:pathLst>
                  </a:custGeom>
                  <a:solidFill>
                    <a:srgbClr val="002E35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194" name="Graphic 179">
                  <a:extLst>
                    <a:ext uri="{FF2B5EF4-FFF2-40B4-BE49-F238E27FC236}">
                      <a16:creationId xmlns:a16="http://schemas.microsoft.com/office/drawing/2014/main" id="{C6095649-18F5-4F1D-BF11-B17D4AFBE3C3}"/>
                    </a:ext>
                  </a:extLst>
                </p:cNvPr>
                <p:cNvGrpSpPr/>
                <p:nvPr/>
              </p:nvGrpSpPr>
              <p:grpSpPr>
                <a:xfrm>
                  <a:off x="8150387" y="-1444557"/>
                  <a:ext cx="130926" cy="207205"/>
                  <a:chOff x="8150387" y="-1444557"/>
                  <a:chExt cx="130926" cy="207205"/>
                </a:xfrm>
                <a:solidFill>
                  <a:srgbClr val="F5F5F5"/>
                </a:solidFill>
              </p:grpSpPr>
              <p:sp>
                <p:nvSpPr>
                  <p:cNvPr id="195" name="Freeform: Shape 194">
                    <a:extLst>
                      <a:ext uri="{FF2B5EF4-FFF2-40B4-BE49-F238E27FC236}">
                        <a16:creationId xmlns:a16="http://schemas.microsoft.com/office/drawing/2014/main" id="{C3E831B7-B4EB-4A65-B811-3C54834E2A4D}"/>
                      </a:ext>
                    </a:extLst>
                  </p:cNvPr>
                  <p:cNvSpPr/>
                  <p:nvPr/>
                </p:nvSpPr>
                <p:spPr>
                  <a:xfrm>
                    <a:off x="8153322" y="-1405453"/>
                    <a:ext cx="127991" cy="168101"/>
                  </a:xfrm>
                  <a:custGeom>
                    <a:avLst/>
                    <a:gdLst>
                      <a:gd name="connsiteX0" fmla="*/ 122021 w 127991"/>
                      <a:gd name="connsiteY0" fmla="*/ 82116 h 168101"/>
                      <a:gd name="connsiteX1" fmla="*/ 90565 w 127991"/>
                      <a:gd name="connsiteY1" fmla="*/ 94257 h 168101"/>
                      <a:gd name="connsiteX2" fmla="*/ 73457 w 127991"/>
                      <a:gd name="connsiteY2" fmla="*/ 131728 h 168101"/>
                      <a:gd name="connsiteX3" fmla="*/ 42553 w 127991"/>
                      <a:gd name="connsiteY3" fmla="*/ 124995 h 168101"/>
                      <a:gd name="connsiteX4" fmla="*/ 34993 w 127991"/>
                      <a:gd name="connsiteY4" fmla="*/ 98672 h 168101"/>
                      <a:gd name="connsiteX5" fmla="*/ 68159 w 127991"/>
                      <a:gd name="connsiteY5" fmla="*/ 70914 h 168101"/>
                      <a:gd name="connsiteX6" fmla="*/ 40843 w 127991"/>
                      <a:gd name="connsiteY6" fmla="*/ 0 h 168101"/>
                      <a:gd name="connsiteX7" fmla="*/ 9718 w 127991"/>
                      <a:gd name="connsiteY7" fmla="*/ 11975 h 168101"/>
                      <a:gd name="connsiteX8" fmla="*/ 25722 w 127991"/>
                      <a:gd name="connsiteY8" fmla="*/ 53530 h 168101"/>
                      <a:gd name="connsiteX9" fmla="*/ 4972 w 127991"/>
                      <a:gd name="connsiteY9" fmla="*/ 129686 h 168101"/>
                      <a:gd name="connsiteX10" fmla="*/ 85708 w 127991"/>
                      <a:gd name="connsiteY10" fmla="*/ 163681 h 168101"/>
                      <a:gd name="connsiteX11" fmla="*/ 122021 w 127991"/>
                      <a:gd name="connsiteY11" fmla="*/ 82116 h 168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7991" h="168101">
                        <a:moveTo>
                          <a:pt x="122021" y="82116"/>
                        </a:moveTo>
                        <a:lnTo>
                          <a:pt x="90565" y="94257"/>
                        </a:lnTo>
                        <a:cubicBezTo>
                          <a:pt x="90565" y="94257"/>
                          <a:pt x="100719" y="120691"/>
                          <a:pt x="73457" y="131728"/>
                        </a:cubicBezTo>
                        <a:cubicBezTo>
                          <a:pt x="59275" y="137467"/>
                          <a:pt x="48293" y="130955"/>
                          <a:pt x="42553" y="124995"/>
                        </a:cubicBezTo>
                        <a:cubicBezTo>
                          <a:pt x="35876" y="118042"/>
                          <a:pt x="33282" y="108164"/>
                          <a:pt x="34993" y="98672"/>
                        </a:cubicBezTo>
                        <a:cubicBezTo>
                          <a:pt x="36924" y="87800"/>
                          <a:pt x="45533" y="75328"/>
                          <a:pt x="68159" y="70914"/>
                        </a:cubicBezTo>
                        <a:lnTo>
                          <a:pt x="40843" y="0"/>
                        </a:lnTo>
                        <a:lnTo>
                          <a:pt x="9718" y="11975"/>
                        </a:lnTo>
                        <a:lnTo>
                          <a:pt x="25722" y="53530"/>
                        </a:lnTo>
                        <a:cubicBezTo>
                          <a:pt x="25722" y="53530"/>
                          <a:pt x="-13570" y="81620"/>
                          <a:pt x="4972" y="129686"/>
                        </a:cubicBezTo>
                        <a:cubicBezTo>
                          <a:pt x="22687" y="175656"/>
                          <a:pt x="68049" y="170468"/>
                          <a:pt x="85708" y="163681"/>
                        </a:cubicBezTo>
                        <a:cubicBezTo>
                          <a:pt x="99284" y="158328"/>
                          <a:pt x="143984" y="137357"/>
                          <a:pt x="122021" y="82116"/>
                        </a:cubicBez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96" name="Freeform: Shape 195">
                    <a:extLst>
                      <a:ext uri="{FF2B5EF4-FFF2-40B4-BE49-F238E27FC236}">
                        <a16:creationId xmlns:a16="http://schemas.microsoft.com/office/drawing/2014/main" id="{3B46A467-B5FD-4917-9E2A-038188B84C33}"/>
                      </a:ext>
                    </a:extLst>
                  </p:cNvPr>
                  <p:cNvSpPr/>
                  <p:nvPr/>
                </p:nvSpPr>
                <p:spPr>
                  <a:xfrm rot="9535775">
                    <a:off x="8150387" y="-1444557"/>
                    <a:ext cx="33827" cy="31564"/>
                  </a:xfrm>
                  <a:custGeom>
                    <a:avLst/>
                    <a:gdLst>
                      <a:gd name="connsiteX0" fmla="*/ 0 w 33827"/>
                      <a:gd name="connsiteY0" fmla="*/ 0 h 31564"/>
                      <a:gd name="connsiteX1" fmla="*/ 33827 w 33827"/>
                      <a:gd name="connsiteY1" fmla="*/ 0 h 31564"/>
                      <a:gd name="connsiteX2" fmla="*/ 33827 w 33827"/>
                      <a:gd name="connsiteY2" fmla="*/ 31565 h 31564"/>
                      <a:gd name="connsiteX3" fmla="*/ 0 w 33827"/>
                      <a:gd name="connsiteY3" fmla="*/ 31565 h 31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827" h="31564">
                        <a:moveTo>
                          <a:pt x="0" y="0"/>
                        </a:moveTo>
                        <a:lnTo>
                          <a:pt x="33827" y="0"/>
                        </a:lnTo>
                        <a:lnTo>
                          <a:pt x="33827" y="31565"/>
                        </a:lnTo>
                        <a:lnTo>
                          <a:pt x="0" y="31565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50C363F6-343A-47AB-9FAA-798D5596E82B}"/>
                  </a:ext>
                </a:extLst>
              </p:cNvPr>
              <p:cNvSpPr/>
              <p:nvPr/>
            </p:nvSpPr>
            <p:spPr>
              <a:xfrm>
                <a:off x="1132573" y="5808838"/>
                <a:ext cx="3700733" cy="4357"/>
              </a:xfrm>
              <a:custGeom>
                <a:avLst/>
                <a:gdLst>
                  <a:gd name="connsiteX0" fmla="*/ 2436664 w 2436664"/>
                  <a:gd name="connsiteY0" fmla="*/ 1435 h 2869"/>
                  <a:gd name="connsiteX1" fmla="*/ 1218387 w 2436664"/>
                  <a:gd name="connsiteY1" fmla="*/ 2870 h 2869"/>
                  <a:gd name="connsiteX2" fmla="*/ 0 w 2436664"/>
                  <a:gd name="connsiteY2" fmla="*/ 1435 h 2869"/>
                  <a:gd name="connsiteX3" fmla="*/ 1218387 w 2436664"/>
                  <a:gd name="connsiteY3" fmla="*/ 0 h 2869"/>
                  <a:gd name="connsiteX4" fmla="*/ 2436664 w 2436664"/>
                  <a:gd name="connsiteY4" fmla="*/ 1435 h 2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6664" h="2869">
                    <a:moveTo>
                      <a:pt x="2436664" y="1435"/>
                    </a:moveTo>
                    <a:cubicBezTo>
                      <a:pt x="2436664" y="2207"/>
                      <a:pt x="1891155" y="2870"/>
                      <a:pt x="1218387" y="2870"/>
                    </a:cubicBezTo>
                    <a:cubicBezTo>
                      <a:pt x="545399" y="2870"/>
                      <a:pt x="0" y="2207"/>
                      <a:pt x="0" y="1435"/>
                    </a:cubicBezTo>
                    <a:cubicBezTo>
                      <a:pt x="0" y="662"/>
                      <a:pt x="545399" y="0"/>
                      <a:pt x="1218387" y="0"/>
                    </a:cubicBezTo>
                    <a:cubicBezTo>
                      <a:pt x="1891155" y="0"/>
                      <a:pt x="2436664" y="662"/>
                      <a:pt x="2436664" y="143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5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1" name="Graphic 179">
                <a:extLst>
                  <a:ext uri="{FF2B5EF4-FFF2-40B4-BE49-F238E27FC236}">
                    <a16:creationId xmlns:a16="http://schemas.microsoft.com/office/drawing/2014/main" id="{46EEF730-7BB9-4565-8EF0-B9CCDFC5CB80}"/>
                  </a:ext>
                </a:extLst>
              </p:cNvPr>
              <p:cNvGrpSpPr/>
              <p:nvPr/>
            </p:nvGrpSpPr>
            <p:grpSpPr>
              <a:xfrm>
                <a:off x="1341699" y="4354160"/>
                <a:ext cx="733059" cy="1459647"/>
                <a:chOff x="6065221" y="-1062254"/>
                <a:chExt cx="482666" cy="961073"/>
              </a:xfrm>
            </p:grpSpPr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D7FEC0A9-3B0B-4065-BCB9-020918560FDA}"/>
                    </a:ext>
                  </a:extLst>
                </p:cNvPr>
                <p:cNvSpPr/>
                <p:nvPr/>
              </p:nvSpPr>
              <p:spPr>
                <a:xfrm>
                  <a:off x="6065221" y="-654377"/>
                  <a:ext cx="254399" cy="551028"/>
                </a:xfrm>
                <a:custGeom>
                  <a:avLst/>
                  <a:gdLst>
                    <a:gd name="connsiteX0" fmla="*/ 212238 w 254399"/>
                    <a:gd name="connsiteY0" fmla="*/ 408042 h 551028"/>
                    <a:gd name="connsiteX1" fmla="*/ 189226 w 254399"/>
                    <a:gd name="connsiteY1" fmla="*/ 352636 h 551028"/>
                    <a:gd name="connsiteX2" fmla="*/ 148719 w 254399"/>
                    <a:gd name="connsiteY2" fmla="*/ 305232 h 551028"/>
                    <a:gd name="connsiteX3" fmla="*/ 131612 w 254399"/>
                    <a:gd name="connsiteY3" fmla="*/ 206505 h 551028"/>
                    <a:gd name="connsiteX4" fmla="*/ 85146 w 254399"/>
                    <a:gd name="connsiteY4" fmla="*/ 169309 h 551028"/>
                    <a:gd name="connsiteX5" fmla="*/ 75047 w 254399"/>
                    <a:gd name="connsiteY5" fmla="*/ 139730 h 551028"/>
                    <a:gd name="connsiteX6" fmla="*/ 380 w 254399"/>
                    <a:gd name="connsiteY6" fmla="*/ 0 h 551028"/>
                    <a:gd name="connsiteX7" fmla="*/ 29684 w 254399"/>
                    <a:gd name="connsiteY7" fmla="*/ 134653 h 551028"/>
                    <a:gd name="connsiteX8" fmla="*/ 51924 w 254399"/>
                    <a:gd name="connsiteY8" fmla="*/ 185810 h 551028"/>
                    <a:gd name="connsiteX9" fmla="*/ 47233 w 254399"/>
                    <a:gd name="connsiteY9" fmla="*/ 276149 h 551028"/>
                    <a:gd name="connsiteX10" fmla="*/ 95300 w 254399"/>
                    <a:gd name="connsiteY10" fmla="*/ 367039 h 551028"/>
                    <a:gd name="connsiteX11" fmla="*/ 73170 w 254399"/>
                    <a:gd name="connsiteY11" fmla="*/ 451363 h 551028"/>
                    <a:gd name="connsiteX12" fmla="*/ 86194 w 254399"/>
                    <a:gd name="connsiteY12" fmla="*/ 486130 h 551028"/>
                    <a:gd name="connsiteX13" fmla="*/ 192592 w 254399"/>
                    <a:gd name="connsiteY13" fmla="*/ 548876 h 551028"/>
                    <a:gd name="connsiteX14" fmla="*/ 254400 w 254399"/>
                    <a:gd name="connsiteY14" fmla="*/ 551028 h 551028"/>
                    <a:gd name="connsiteX15" fmla="*/ 212238 w 254399"/>
                    <a:gd name="connsiteY15" fmla="*/ 408042 h 55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54399" h="551028">
                      <a:moveTo>
                        <a:pt x="212238" y="408042"/>
                      </a:moveTo>
                      <a:cubicBezTo>
                        <a:pt x="217481" y="387734"/>
                        <a:pt x="204181" y="367370"/>
                        <a:pt x="189226" y="352636"/>
                      </a:cubicBezTo>
                      <a:cubicBezTo>
                        <a:pt x="174325" y="337901"/>
                        <a:pt x="156500" y="324712"/>
                        <a:pt x="148719" y="305232"/>
                      </a:cubicBezTo>
                      <a:cubicBezTo>
                        <a:pt x="136137" y="273665"/>
                        <a:pt x="153024" y="232828"/>
                        <a:pt x="131612" y="206505"/>
                      </a:cubicBezTo>
                      <a:cubicBezTo>
                        <a:pt x="118974" y="190997"/>
                        <a:pt x="96348" y="185865"/>
                        <a:pt x="85146" y="169309"/>
                      </a:cubicBezTo>
                      <a:cubicBezTo>
                        <a:pt x="79296" y="160645"/>
                        <a:pt x="77364" y="149995"/>
                        <a:pt x="75047" y="139730"/>
                      </a:cubicBezTo>
                      <a:cubicBezTo>
                        <a:pt x="63292" y="87580"/>
                        <a:pt x="37189" y="38796"/>
                        <a:pt x="380" y="0"/>
                      </a:cubicBezTo>
                      <a:cubicBezTo>
                        <a:pt x="-2158" y="46411"/>
                        <a:pt x="8051" y="93484"/>
                        <a:pt x="29684" y="134653"/>
                      </a:cubicBezTo>
                      <a:cubicBezTo>
                        <a:pt x="38348" y="151209"/>
                        <a:pt x="49054" y="167323"/>
                        <a:pt x="51924" y="185810"/>
                      </a:cubicBezTo>
                      <a:cubicBezTo>
                        <a:pt x="56615" y="215776"/>
                        <a:pt x="39838" y="246680"/>
                        <a:pt x="47233" y="276149"/>
                      </a:cubicBezTo>
                      <a:cubicBezTo>
                        <a:pt x="55676" y="309812"/>
                        <a:pt x="93479" y="332383"/>
                        <a:pt x="95300" y="367039"/>
                      </a:cubicBezTo>
                      <a:cubicBezTo>
                        <a:pt x="96790" y="396343"/>
                        <a:pt x="71294" y="422059"/>
                        <a:pt x="73170" y="451363"/>
                      </a:cubicBezTo>
                      <a:cubicBezTo>
                        <a:pt x="73998" y="463835"/>
                        <a:pt x="79792" y="475424"/>
                        <a:pt x="86194" y="486130"/>
                      </a:cubicBezTo>
                      <a:cubicBezTo>
                        <a:pt x="108875" y="523822"/>
                        <a:pt x="142152" y="549759"/>
                        <a:pt x="192592" y="548876"/>
                      </a:cubicBezTo>
                      <a:lnTo>
                        <a:pt x="254400" y="551028"/>
                      </a:lnTo>
                      <a:lnTo>
                        <a:pt x="212238" y="408042"/>
                      </a:lnTo>
                      <a:close/>
                    </a:path>
                  </a:pathLst>
                </a:custGeom>
                <a:solidFill>
                  <a:srgbClr val="E8505B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65B8B696-A7FC-49C3-9F86-6E62194FEADD}"/>
                    </a:ext>
                  </a:extLst>
                </p:cNvPr>
                <p:cNvSpPr/>
                <p:nvPr/>
              </p:nvSpPr>
              <p:spPr>
                <a:xfrm>
                  <a:off x="6065221" y="-654377"/>
                  <a:ext cx="254399" cy="551028"/>
                </a:xfrm>
                <a:custGeom>
                  <a:avLst/>
                  <a:gdLst>
                    <a:gd name="connsiteX0" fmla="*/ 212238 w 254399"/>
                    <a:gd name="connsiteY0" fmla="*/ 408042 h 551028"/>
                    <a:gd name="connsiteX1" fmla="*/ 189226 w 254399"/>
                    <a:gd name="connsiteY1" fmla="*/ 352636 h 551028"/>
                    <a:gd name="connsiteX2" fmla="*/ 148719 w 254399"/>
                    <a:gd name="connsiteY2" fmla="*/ 305232 h 551028"/>
                    <a:gd name="connsiteX3" fmla="*/ 131612 w 254399"/>
                    <a:gd name="connsiteY3" fmla="*/ 206505 h 551028"/>
                    <a:gd name="connsiteX4" fmla="*/ 85146 w 254399"/>
                    <a:gd name="connsiteY4" fmla="*/ 169309 h 551028"/>
                    <a:gd name="connsiteX5" fmla="*/ 75047 w 254399"/>
                    <a:gd name="connsiteY5" fmla="*/ 139730 h 551028"/>
                    <a:gd name="connsiteX6" fmla="*/ 380 w 254399"/>
                    <a:gd name="connsiteY6" fmla="*/ 0 h 551028"/>
                    <a:gd name="connsiteX7" fmla="*/ 29684 w 254399"/>
                    <a:gd name="connsiteY7" fmla="*/ 134653 h 551028"/>
                    <a:gd name="connsiteX8" fmla="*/ 51924 w 254399"/>
                    <a:gd name="connsiteY8" fmla="*/ 185810 h 551028"/>
                    <a:gd name="connsiteX9" fmla="*/ 47233 w 254399"/>
                    <a:gd name="connsiteY9" fmla="*/ 276149 h 551028"/>
                    <a:gd name="connsiteX10" fmla="*/ 95300 w 254399"/>
                    <a:gd name="connsiteY10" fmla="*/ 367039 h 551028"/>
                    <a:gd name="connsiteX11" fmla="*/ 73170 w 254399"/>
                    <a:gd name="connsiteY11" fmla="*/ 451363 h 551028"/>
                    <a:gd name="connsiteX12" fmla="*/ 86194 w 254399"/>
                    <a:gd name="connsiteY12" fmla="*/ 486130 h 551028"/>
                    <a:gd name="connsiteX13" fmla="*/ 192592 w 254399"/>
                    <a:gd name="connsiteY13" fmla="*/ 548876 h 551028"/>
                    <a:gd name="connsiteX14" fmla="*/ 254400 w 254399"/>
                    <a:gd name="connsiteY14" fmla="*/ 551028 h 551028"/>
                    <a:gd name="connsiteX15" fmla="*/ 212238 w 254399"/>
                    <a:gd name="connsiteY15" fmla="*/ 408042 h 55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54399" h="551028">
                      <a:moveTo>
                        <a:pt x="212238" y="408042"/>
                      </a:moveTo>
                      <a:cubicBezTo>
                        <a:pt x="217481" y="387734"/>
                        <a:pt x="204181" y="367370"/>
                        <a:pt x="189226" y="352636"/>
                      </a:cubicBezTo>
                      <a:cubicBezTo>
                        <a:pt x="174325" y="337901"/>
                        <a:pt x="156500" y="324712"/>
                        <a:pt x="148719" y="305232"/>
                      </a:cubicBezTo>
                      <a:cubicBezTo>
                        <a:pt x="136137" y="273665"/>
                        <a:pt x="153024" y="232828"/>
                        <a:pt x="131612" y="206505"/>
                      </a:cubicBezTo>
                      <a:cubicBezTo>
                        <a:pt x="118974" y="190997"/>
                        <a:pt x="96348" y="185865"/>
                        <a:pt x="85146" y="169309"/>
                      </a:cubicBezTo>
                      <a:cubicBezTo>
                        <a:pt x="79296" y="160645"/>
                        <a:pt x="77364" y="149995"/>
                        <a:pt x="75047" y="139730"/>
                      </a:cubicBezTo>
                      <a:cubicBezTo>
                        <a:pt x="63292" y="87580"/>
                        <a:pt x="37189" y="38796"/>
                        <a:pt x="380" y="0"/>
                      </a:cubicBezTo>
                      <a:cubicBezTo>
                        <a:pt x="-2158" y="46411"/>
                        <a:pt x="8051" y="93484"/>
                        <a:pt x="29684" y="134653"/>
                      </a:cubicBezTo>
                      <a:cubicBezTo>
                        <a:pt x="38348" y="151209"/>
                        <a:pt x="49054" y="167323"/>
                        <a:pt x="51924" y="185810"/>
                      </a:cubicBezTo>
                      <a:cubicBezTo>
                        <a:pt x="56615" y="215776"/>
                        <a:pt x="39838" y="246680"/>
                        <a:pt x="47233" y="276149"/>
                      </a:cubicBezTo>
                      <a:cubicBezTo>
                        <a:pt x="55676" y="309812"/>
                        <a:pt x="93479" y="332383"/>
                        <a:pt x="95300" y="367039"/>
                      </a:cubicBezTo>
                      <a:cubicBezTo>
                        <a:pt x="96790" y="396343"/>
                        <a:pt x="71294" y="422059"/>
                        <a:pt x="73170" y="451363"/>
                      </a:cubicBezTo>
                      <a:cubicBezTo>
                        <a:pt x="73998" y="463835"/>
                        <a:pt x="79792" y="475424"/>
                        <a:pt x="86194" y="486130"/>
                      </a:cubicBezTo>
                      <a:cubicBezTo>
                        <a:pt x="108875" y="523822"/>
                        <a:pt x="142152" y="549759"/>
                        <a:pt x="192592" y="548876"/>
                      </a:cubicBezTo>
                      <a:lnTo>
                        <a:pt x="254400" y="551028"/>
                      </a:lnTo>
                      <a:lnTo>
                        <a:pt x="212238" y="40804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181" name="Graphic 179">
                  <a:extLst>
                    <a:ext uri="{FF2B5EF4-FFF2-40B4-BE49-F238E27FC236}">
                      <a16:creationId xmlns:a16="http://schemas.microsoft.com/office/drawing/2014/main" id="{AB516472-2406-403F-BBC5-49D5068E278B}"/>
                    </a:ext>
                  </a:extLst>
                </p:cNvPr>
                <p:cNvGrpSpPr/>
                <p:nvPr/>
              </p:nvGrpSpPr>
              <p:grpSpPr>
                <a:xfrm>
                  <a:off x="6119733" y="-1062254"/>
                  <a:ext cx="428154" cy="961073"/>
                  <a:chOff x="6119733" y="-1062254"/>
                  <a:chExt cx="428154" cy="961073"/>
                </a:xfrm>
              </p:grpSpPr>
              <p:grpSp>
                <p:nvGrpSpPr>
                  <p:cNvPr id="182" name="Graphic 179">
                    <a:extLst>
                      <a:ext uri="{FF2B5EF4-FFF2-40B4-BE49-F238E27FC236}">
                        <a16:creationId xmlns:a16="http://schemas.microsoft.com/office/drawing/2014/main" id="{8AF23063-4674-4619-ADE4-496AA57E16A0}"/>
                      </a:ext>
                    </a:extLst>
                  </p:cNvPr>
                  <p:cNvGrpSpPr/>
                  <p:nvPr/>
                </p:nvGrpSpPr>
                <p:grpSpPr>
                  <a:xfrm>
                    <a:off x="6300622" y="-866621"/>
                    <a:ext cx="247265" cy="765440"/>
                    <a:chOff x="6300622" y="-866621"/>
                    <a:chExt cx="247265" cy="765440"/>
                  </a:xfrm>
                  <a:solidFill>
                    <a:srgbClr val="263238"/>
                  </a:solidFill>
                </p:grpSpPr>
                <p:sp>
                  <p:nvSpPr>
                    <p:cNvPr id="186" name="Freeform: Shape 185">
                      <a:extLst>
                        <a:ext uri="{FF2B5EF4-FFF2-40B4-BE49-F238E27FC236}">
                          <a16:creationId xmlns:a16="http://schemas.microsoft.com/office/drawing/2014/main" id="{79B44650-BC82-4594-91F2-F75EC40070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00622" y="-866621"/>
                      <a:ext cx="247265" cy="765440"/>
                    </a:xfrm>
                    <a:custGeom>
                      <a:avLst/>
                      <a:gdLst>
                        <a:gd name="connsiteX0" fmla="*/ 31471 w 247265"/>
                        <a:gd name="connsiteY0" fmla="*/ 764927 h 765440"/>
                        <a:gd name="connsiteX1" fmla="*/ 48468 w 247265"/>
                        <a:gd name="connsiteY1" fmla="*/ 764541 h 765440"/>
                        <a:gd name="connsiteX2" fmla="*/ 68556 w 247265"/>
                        <a:gd name="connsiteY2" fmla="*/ 759464 h 765440"/>
                        <a:gd name="connsiteX3" fmla="*/ 93334 w 247265"/>
                        <a:gd name="connsiteY3" fmla="*/ 745888 h 765440"/>
                        <a:gd name="connsiteX4" fmla="*/ 103543 w 247265"/>
                        <a:gd name="connsiteY4" fmla="*/ 732313 h 765440"/>
                        <a:gd name="connsiteX5" fmla="*/ 106468 w 247265"/>
                        <a:gd name="connsiteY5" fmla="*/ 713826 h 765440"/>
                        <a:gd name="connsiteX6" fmla="*/ 107903 w 247265"/>
                        <a:gd name="connsiteY6" fmla="*/ 693848 h 765440"/>
                        <a:gd name="connsiteX7" fmla="*/ 115463 w 247265"/>
                        <a:gd name="connsiteY7" fmla="*/ 673982 h 765440"/>
                        <a:gd name="connsiteX8" fmla="*/ 138752 w 247265"/>
                        <a:gd name="connsiteY8" fmla="*/ 631709 h 765440"/>
                        <a:gd name="connsiteX9" fmla="*/ 137096 w 247265"/>
                        <a:gd name="connsiteY9" fmla="*/ 577517 h 765440"/>
                        <a:gd name="connsiteX10" fmla="*/ 138531 w 247265"/>
                        <a:gd name="connsiteY10" fmla="*/ 519462 h 765440"/>
                        <a:gd name="connsiteX11" fmla="*/ 165462 w 247265"/>
                        <a:gd name="connsiteY11" fmla="*/ 460910 h 765440"/>
                        <a:gd name="connsiteX12" fmla="*/ 170483 w 247265"/>
                        <a:gd name="connsiteY12" fmla="*/ 391873 h 765440"/>
                        <a:gd name="connsiteX13" fmla="*/ 178541 w 247265"/>
                        <a:gd name="connsiteY13" fmla="*/ 357547 h 765440"/>
                        <a:gd name="connsiteX14" fmla="*/ 195869 w 247265"/>
                        <a:gd name="connsiteY14" fmla="*/ 324767 h 765440"/>
                        <a:gd name="connsiteX15" fmla="*/ 211762 w 247265"/>
                        <a:gd name="connsiteY15" fmla="*/ 249273 h 765440"/>
                        <a:gd name="connsiteX16" fmla="*/ 216177 w 247265"/>
                        <a:gd name="connsiteY16" fmla="*/ 209816 h 765440"/>
                        <a:gd name="connsiteX17" fmla="*/ 223020 w 247265"/>
                        <a:gd name="connsiteY17" fmla="*/ 170303 h 765440"/>
                        <a:gd name="connsiteX18" fmla="*/ 237810 w 247265"/>
                        <a:gd name="connsiteY18" fmla="*/ 132059 h 765440"/>
                        <a:gd name="connsiteX19" fmla="*/ 244984 w 247265"/>
                        <a:gd name="connsiteY19" fmla="*/ 112082 h 765440"/>
                        <a:gd name="connsiteX20" fmla="*/ 246971 w 247265"/>
                        <a:gd name="connsiteY20" fmla="*/ 90835 h 765440"/>
                        <a:gd name="connsiteX21" fmla="*/ 245315 w 247265"/>
                        <a:gd name="connsiteY21" fmla="*/ 48067 h 765440"/>
                        <a:gd name="connsiteX22" fmla="*/ 239521 w 247265"/>
                        <a:gd name="connsiteY22" fmla="*/ 5353 h 765440"/>
                        <a:gd name="connsiteX23" fmla="*/ 239245 w 247265"/>
                        <a:gd name="connsiteY23" fmla="*/ 2870 h 765440"/>
                        <a:gd name="connsiteX24" fmla="*/ 238914 w 247265"/>
                        <a:gd name="connsiteY24" fmla="*/ 0 h 765440"/>
                        <a:gd name="connsiteX25" fmla="*/ 236375 w 247265"/>
                        <a:gd name="connsiteY25" fmla="*/ 1269 h 765440"/>
                        <a:gd name="connsiteX26" fmla="*/ 203098 w 247265"/>
                        <a:gd name="connsiteY26" fmla="*/ 29359 h 765440"/>
                        <a:gd name="connsiteX27" fmla="*/ 182679 w 247265"/>
                        <a:gd name="connsiteY27" fmla="*/ 67050 h 765440"/>
                        <a:gd name="connsiteX28" fmla="*/ 163420 w 247265"/>
                        <a:gd name="connsiteY28" fmla="*/ 147953 h 765440"/>
                        <a:gd name="connsiteX29" fmla="*/ 138034 w 247265"/>
                        <a:gd name="connsiteY29" fmla="*/ 222674 h 765440"/>
                        <a:gd name="connsiteX30" fmla="*/ 115905 w 247265"/>
                        <a:gd name="connsiteY30" fmla="*/ 254461 h 765440"/>
                        <a:gd name="connsiteX31" fmla="*/ 100563 w 247265"/>
                        <a:gd name="connsiteY31" fmla="*/ 289669 h 765440"/>
                        <a:gd name="connsiteX32" fmla="*/ 108289 w 247265"/>
                        <a:gd name="connsiteY32" fmla="*/ 361907 h 765440"/>
                        <a:gd name="connsiteX33" fmla="*/ 97031 w 247265"/>
                        <a:gd name="connsiteY33" fmla="*/ 393970 h 765440"/>
                        <a:gd name="connsiteX34" fmla="*/ 78544 w 247265"/>
                        <a:gd name="connsiteY34" fmla="*/ 422225 h 765440"/>
                        <a:gd name="connsiteX35" fmla="*/ 61933 w 247265"/>
                        <a:gd name="connsiteY35" fmla="*/ 450756 h 765440"/>
                        <a:gd name="connsiteX36" fmla="*/ 54318 w 247265"/>
                        <a:gd name="connsiteY36" fmla="*/ 481715 h 765440"/>
                        <a:gd name="connsiteX37" fmla="*/ 54263 w 247265"/>
                        <a:gd name="connsiteY37" fmla="*/ 540984 h 765440"/>
                        <a:gd name="connsiteX38" fmla="*/ 39031 w 247265"/>
                        <a:gd name="connsiteY38" fmla="*/ 591755 h 765440"/>
                        <a:gd name="connsiteX39" fmla="*/ 16295 w 247265"/>
                        <a:gd name="connsiteY39" fmla="*/ 634027 h 765440"/>
                        <a:gd name="connsiteX40" fmla="*/ 6913 w 247265"/>
                        <a:gd name="connsiteY40" fmla="*/ 653728 h 765440"/>
                        <a:gd name="connsiteX41" fmla="*/ 1505 w 247265"/>
                        <a:gd name="connsiteY41" fmla="*/ 673264 h 765440"/>
                        <a:gd name="connsiteX42" fmla="*/ 1064 w 247265"/>
                        <a:gd name="connsiteY42" fmla="*/ 708528 h 765440"/>
                        <a:gd name="connsiteX43" fmla="*/ 18723 w 247265"/>
                        <a:gd name="connsiteY43" fmla="*/ 753504 h 765440"/>
                        <a:gd name="connsiteX44" fmla="*/ 23745 w 247265"/>
                        <a:gd name="connsiteY44" fmla="*/ 758912 h 765440"/>
                        <a:gd name="connsiteX45" fmla="*/ 27829 w 247265"/>
                        <a:gd name="connsiteY45" fmla="*/ 762334 h 765440"/>
                        <a:gd name="connsiteX46" fmla="*/ 31471 w 247265"/>
                        <a:gd name="connsiteY46" fmla="*/ 764927 h 765440"/>
                        <a:gd name="connsiteX47" fmla="*/ 19496 w 247265"/>
                        <a:gd name="connsiteY47" fmla="*/ 753118 h 765440"/>
                        <a:gd name="connsiteX48" fmla="*/ 2719 w 247265"/>
                        <a:gd name="connsiteY48" fmla="*/ 708417 h 765440"/>
                        <a:gd name="connsiteX49" fmla="*/ 3492 w 247265"/>
                        <a:gd name="connsiteY49" fmla="*/ 673650 h 765440"/>
                        <a:gd name="connsiteX50" fmla="*/ 8955 w 247265"/>
                        <a:gd name="connsiteY50" fmla="*/ 654556 h 765440"/>
                        <a:gd name="connsiteX51" fmla="*/ 18392 w 247265"/>
                        <a:gd name="connsiteY51" fmla="*/ 635131 h 765440"/>
                        <a:gd name="connsiteX52" fmla="*/ 41460 w 247265"/>
                        <a:gd name="connsiteY52" fmla="*/ 592914 h 765440"/>
                        <a:gd name="connsiteX53" fmla="*/ 57243 w 247265"/>
                        <a:gd name="connsiteY53" fmla="*/ 541260 h 765440"/>
                        <a:gd name="connsiteX54" fmla="*/ 57574 w 247265"/>
                        <a:gd name="connsiteY54" fmla="*/ 481991 h 765440"/>
                        <a:gd name="connsiteX55" fmla="*/ 65024 w 247265"/>
                        <a:gd name="connsiteY55" fmla="*/ 452080 h 765440"/>
                        <a:gd name="connsiteX56" fmla="*/ 81414 w 247265"/>
                        <a:gd name="connsiteY56" fmla="*/ 424156 h 765440"/>
                        <a:gd name="connsiteX57" fmla="*/ 100122 w 247265"/>
                        <a:gd name="connsiteY57" fmla="*/ 395736 h 765440"/>
                        <a:gd name="connsiteX58" fmla="*/ 111932 w 247265"/>
                        <a:gd name="connsiteY58" fmla="*/ 362349 h 765440"/>
                        <a:gd name="connsiteX59" fmla="*/ 104316 w 247265"/>
                        <a:gd name="connsiteY59" fmla="*/ 290276 h 765440"/>
                        <a:gd name="connsiteX60" fmla="*/ 119106 w 247265"/>
                        <a:gd name="connsiteY60" fmla="*/ 256613 h 765440"/>
                        <a:gd name="connsiteX61" fmla="*/ 141345 w 247265"/>
                        <a:gd name="connsiteY61" fmla="*/ 224716 h 765440"/>
                        <a:gd name="connsiteX62" fmla="*/ 167338 w 247265"/>
                        <a:gd name="connsiteY62" fmla="*/ 148725 h 765440"/>
                        <a:gd name="connsiteX63" fmla="*/ 186432 w 247265"/>
                        <a:gd name="connsiteY63" fmla="*/ 68485 h 765440"/>
                        <a:gd name="connsiteX64" fmla="*/ 206354 w 247265"/>
                        <a:gd name="connsiteY64" fmla="*/ 31787 h 765440"/>
                        <a:gd name="connsiteX65" fmla="*/ 238196 w 247265"/>
                        <a:gd name="connsiteY65" fmla="*/ 4856 h 765440"/>
                        <a:gd name="connsiteX66" fmla="*/ 235437 w 247265"/>
                        <a:gd name="connsiteY66" fmla="*/ 3311 h 765440"/>
                        <a:gd name="connsiteX67" fmla="*/ 235713 w 247265"/>
                        <a:gd name="connsiteY67" fmla="*/ 5795 h 765440"/>
                        <a:gd name="connsiteX68" fmla="*/ 241507 w 247265"/>
                        <a:gd name="connsiteY68" fmla="*/ 48508 h 765440"/>
                        <a:gd name="connsiteX69" fmla="*/ 243163 w 247265"/>
                        <a:gd name="connsiteY69" fmla="*/ 90615 h 765440"/>
                        <a:gd name="connsiteX70" fmla="*/ 241286 w 247265"/>
                        <a:gd name="connsiteY70" fmla="*/ 111254 h 765440"/>
                        <a:gd name="connsiteX71" fmla="*/ 234333 w 247265"/>
                        <a:gd name="connsiteY71" fmla="*/ 130514 h 765440"/>
                        <a:gd name="connsiteX72" fmla="*/ 219433 w 247265"/>
                        <a:gd name="connsiteY72" fmla="*/ 169199 h 765440"/>
                        <a:gd name="connsiteX73" fmla="*/ 212480 w 247265"/>
                        <a:gd name="connsiteY73" fmla="*/ 209374 h 765440"/>
                        <a:gd name="connsiteX74" fmla="*/ 208120 w 247265"/>
                        <a:gd name="connsiteY74" fmla="*/ 248887 h 765440"/>
                        <a:gd name="connsiteX75" fmla="*/ 192668 w 247265"/>
                        <a:gd name="connsiteY75" fmla="*/ 323277 h 765440"/>
                        <a:gd name="connsiteX76" fmla="*/ 175395 w 247265"/>
                        <a:gd name="connsiteY76" fmla="*/ 356113 h 765440"/>
                        <a:gd name="connsiteX77" fmla="*/ 167117 w 247265"/>
                        <a:gd name="connsiteY77" fmla="*/ 391707 h 765440"/>
                        <a:gd name="connsiteX78" fmla="*/ 162426 w 247265"/>
                        <a:gd name="connsiteY78" fmla="*/ 459972 h 765440"/>
                        <a:gd name="connsiteX79" fmla="*/ 135716 w 247265"/>
                        <a:gd name="connsiteY79" fmla="*/ 518469 h 765440"/>
                        <a:gd name="connsiteX80" fmla="*/ 134392 w 247265"/>
                        <a:gd name="connsiteY80" fmla="*/ 577959 h 765440"/>
                        <a:gd name="connsiteX81" fmla="*/ 136379 w 247265"/>
                        <a:gd name="connsiteY81" fmla="*/ 631102 h 765440"/>
                        <a:gd name="connsiteX82" fmla="*/ 113642 w 247265"/>
                        <a:gd name="connsiteY82" fmla="*/ 672878 h 765440"/>
                        <a:gd name="connsiteX83" fmla="*/ 105971 w 247265"/>
                        <a:gd name="connsiteY83" fmla="*/ 693517 h 765440"/>
                        <a:gd name="connsiteX84" fmla="*/ 104647 w 247265"/>
                        <a:gd name="connsiteY84" fmla="*/ 713770 h 765440"/>
                        <a:gd name="connsiteX85" fmla="*/ 101998 w 247265"/>
                        <a:gd name="connsiteY85" fmla="*/ 731706 h 765440"/>
                        <a:gd name="connsiteX86" fmla="*/ 92396 w 247265"/>
                        <a:gd name="connsiteY86" fmla="*/ 744730 h 765440"/>
                        <a:gd name="connsiteX87" fmla="*/ 68169 w 247265"/>
                        <a:gd name="connsiteY87" fmla="*/ 758360 h 765440"/>
                        <a:gd name="connsiteX88" fmla="*/ 48358 w 247265"/>
                        <a:gd name="connsiteY88" fmla="*/ 763713 h 765440"/>
                        <a:gd name="connsiteX89" fmla="*/ 35775 w 247265"/>
                        <a:gd name="connsiteY89" fmla="*/ 764927 h 765440"/>
                        <a:gd name="connsiteX90" fmla="*/ 31471 w 247265"/>
                        <a:gd name="connsiteY90" fmla="*/ 764927 h 7654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</a:cxnLst>
                      <a:rect l="l" t="t" r="r" b="b"/>
                      <a:pathLst>
                        <a:path w="247265" h="765440">
                          <a:moveTo>
                            <a:pt x="31471" y="764927"/>
                          </a:moveTo>
                          <a:cubicBezTo>
                            <a:pt x="31471" y="764927"/>
                            <a:pt x="37376" y="766307"/>
                            <a:pt x="48468" y="764541"/>
                          </a:cubicBezTo>
                          <a:cubicBezTo>
                            <a:pt x="53987" y="763713"/>
                            <a:pt x="60830" y="762278"/>
                            <a:pt x="68556" y="759464"/>
                          </a:cubicBezTo>
                          <a:cubicBezTo>
                            <a:pt x="76226" y="756650"/>
                            <a:pt x="85001" y="752676"/>
                            <a:pt x="93334" y="745888"/>
                          </a:cubicBezTo>
                          <a:cubicBezTo>
                            <a:pt x="97363" y="742357"/>
                            <a:pt x="101391" y="738052"/>
                            <a:pt x="103543" y="732313"/>
                          </a:cubicBezTo>
                          <a:cubicBezTo>
                            <a:pt x="105696" y="726573"/>
                            <a:pt x="106082" y="720282"/>
                            <a:pt x="106468" y="713826"/>
                          </a:cubicBezTo>
                          <a:cubicBezTo>
                            <a:pt x="106799" y="707369"/>
                            <a:pt x="106799" y="700636"/>
                            <a:pt x="107903" y="693848"/>
                          </a:cubicBezTo>
                          <a:cubicBezTo>
                            <a:pt x="108951" y="687061"/>
                            <a:pt x="111600" y="680383"/>
                            <a:pt x="115463" y="673982"/>
                          </a:cubicBezTo>
                          <a:cubicBezTo>
                            <a:pt x="122748" y="661178"/>
                            <a:pt x="134834" y="649093"/>
                            <a:pt x="138752" y="631709"/>
                          </a:cubicBezTo>
                          <a:cubicBezTo>
                            <a:pt x="143001" y="614602"/>
                            <a:pt x="139966" y="596115"/>
                            <a:pt x="137096" y="577517"/>
                          </a:cubicBezTo>
                          <a:cubicBezTo>
                            <a:pt x="134227" y="558975"/>
                            <a:pt x="131467" y="538777"/>
                            <a:pt x="138531" y="519462"/>
                          </a:cubicBezTo>
                          <a:cubicBezTo>
                            <a:pt x="145153" y="500147"/>
                            <a:pt x="158729" y="482708"/>
                            <a:pt x="165462" y="460910"/>
                          </a:cubicBezTo>
                          <a:cubicBezTo>
                            <a:pt x="172194" y="438891"/>
                            <a:pt x="169049" y="415216"/>
                            <a:pt x="170483" y="391873"/>
                          </a:cubicBezTo>
                          <a:cubicBezTo>
                            <a:pt x="171146" y="380174"/>
                            <a:pt x="173408" y="368419"/>
                            <a:pt x="178541" y="357547"/>
                          </a:cubicBezTo>
                          <a:cubicBezTo>
                            <a:pt x="183562" y="346621"/>
                            <a:pt x="190461" y="336301"/>
                            <a:pt x="195869" y="324767"/>
                          </a:cubicBezTo>
                          <a:cubicBezTo>
                            <a:pt x="206851" y="301479"/>
                            <a:pt x="208782" y="275100"/>
                            <a:pt x="211762" y="249273"/>
                          </a:cubicBezTo>
                          <a:cubicBezTo>
                            <a:pt x="213252" y="236249"/>
                            <a:pt x="214687" y="223060"/>
                            <a:pt x="216177" y="209816"/>
                          </a:cubicBezTo>
                          <a:cubicBezTo>
                            <a:pt x="217667" y="196461"/>
                            <a:pt x="218826" y="183161"/>
                            <a:pt x="223020" y="170303"/>
                          </a:cubicBezTo>
                          <a:cubicBezTo>
                            <a:pt x="226828" y="157334"/>
                            <a:pt x="232346" y="144807"/>
                            <a:pt x="237810" y="132059"/>
                          </a:cubicBezTo>
                          <a:cubicBezTo>
                            <a:pt x="240459" y="125658"/>
                            <a:pt x="243328" y="119201"/>
                            <a:pt x="244984" y="112082"/>
                          </a:cubicBezTo>
                          <a:cubicBezTo>
                            <a:pt x="246198" y="104798"/>
                            <a:pt x="246529" y="97954"/>
                            <a:pt x="246971" y="90835"/>
                          </a:cubicBezTo>
                          <a:cubicBezTo>
                            <a:pt x="247688" y="76653"/>
                            <a:pt x="247081" y="62305"/>
                            <a:pt x="245315" y="48067"/>
                          </a:cubicBezTo>
                          <a:cubicBezTo>
                            <a:pt x="243660" y="33829"/>
                            <a:pt x="241066" y="19646"/>
                            <a:pt x="239521" y="5353"/>
                          </a:cubicBezTo>
                          <a:cubicBezTo>
                            <a:pt x="239410" y="4525"/>
                            <a:pt x="239355" y="3642"/>
                            <a:pt x="239245" y="2870"/>
                          </a:cubicBezTo>
                          <a:lnTo>
                            <a:pt x="238914" y="0"/>
                          </a:lnTo>
                          <a:lnTo>
                            <a:pt x="236375" y="1269"/>
                          </a:lnTo>
                          <a:cubicBezTo>
                            <a:pt x="223130" y="7891"/>
                            <a:pt x="211817" y="17770"/>
                            <a:pt x="203098" y="29359"/>
                          </a:cubicBezTo>
                          <a:cubicBezTo>
                            <a:pt x="194268" y="40837"/>
                            <a:pt x="187812" y="53806"/>
                            <a:pt x="182679" y="67050"/>
                          </a:cubicBezTo>
                          <a:cubicBezTo>
                            <a:pt x="172360" y="93595"/>
                            <a:pt x="168662" y="121408"/>
                            <a:pt x="163420" y="147953"/>
                          </a:cubicBezTo>
                          <a:cubicBezTo>
                            <a:pt x="158343" y="174497"/>
                            <a:pt x="151665" y="200600"/>
                            <a:pt x="138034" y="222674"/>
                          </a:cubicBezTo>
                          <a:cubicBezTo>
                            <a:pt x="131246" y="233656"/>
                            <a:pt x="123079" y="243700"/>
                            <a:pt x="115905" y="254461"/>
                          </a:cubicBezTo>
                          <a:cubicBezTo>
                            <a:pt x="108731" y="265112"/>
                            <a:pt x="102440" y="276811"/>
                            <a:pt x="100563" y="289669"/>
                          </a:cubicBezTo>
                          <a:cubicBezTo>
                            <a:pt x="96921" y="315827"/>
                            <a:pt x="111324" y="338784"/>
                            <a:pt x="108289" y="361907"/>
                          </a:cubicBezTo>
                          <a:cubicBezTo>
                            <a:pt x="107241" y="373386"/>
                            <a:pt x="102660" y="384147"/>
                            <a:pt x="97031" y="393970"/>
                          </a:cubicBezTo>
                          <a:cubicBezTo>
                            <a:pt x="91402" y="403848"/>
                            <a:pt x="84835" y="413009"/>
                            <a:pt x="78544" y="422225"/>
                          </a:cubicBezTo>
                          <a:cubicBezTo>
                            <a:pt x="72308" y="431441"/>
                            <a:pt x="66348" y="440767"/>
                            <a:pt x="61933" y="450756"/>
                          </a:cubicBezTo>
                          <a:cubicBezTo>
                            <a:pt x="57463" y="460689"/>
                            <a:pt x="55035" y="471340"/>
                            <a:pt x="54318" y="481715"/>
                          </a:cubicBezTo>
                          <a:cubicBezTo>
                            <a:pt x="52828" y="502575"/>
                            <a:pt x="55753" y="522331"/>
                            <a:pt x="54263" y="540984"/>
                          </a:cubicBezTo>
                          <a:cubicBezTo>
                            <a:pt x="52993" y="559692"/>
                            <a:pt x="46426" y="576634"/>
                            <a:pt x="39031" y="591755"/>
                          </a:cubicBezTo>
                          <a:cubicBezTo>
                            <a:pt x="31581" y="606986"/>
                            <a:pt x="23248" y="620727"/>
                            <a:pt x="16295" y="634027"/>
                          </a:cubicBezTo>
                          <a:cubicBezTo>
                            <a:pt x="12763" y="640705"/>
                            <a:pt x="9562" y="647217"/>
                            <a:pt x="6913" y="653728"/>
                          </a:cubicBezTo>
                          <a:cubicBezTo>
                            <a:pt x="4099" y="660240"/>
                            <a:pt x="2774" y="666918"/>
                            <a:pt x="1505" y="673264"/>
                          </a:cubicBezTo>
                          <a:cubicBezTo>
                            <a:pt x="-537" y="686067"/>
                            <a:pt x="-316" y="697987"/>
                            <a:pt x="1064" y="708528"/>
                          </a:cubicBezTo>
                          <a:cubicBezTo>
                            <a:pt x="3768" y="729719"/>
                            <a:pt x="11659" y="744950"/>
                            <a:pt x="18723" y="753504"/>
                          </a:cubicBezTo>
                          <a:cubicBezTo>
                            <a:pt x="20323" y="755767"/>
                            <a:pt x="22255" y="757422"/>
                            <a:pt x="23745" y="758912"/>
                          </a:cubicBezTo>
                          <a:cubicBezTo>
                            <a:pt x="25180" y="760457"/>
                            <a:pt x="26615" y="761506"/>
                            <a:pt x="27829" y="762334"/>
                          </a:cubicBezTo>
                          <a:cubicBezTo>
                            <a:pt x="30257" y="764155"/>
                            <a:pt x="31471" y="764927"/>
                            <a:pt x="31471" y="764927"/>
                          </a:cubicBezTo>
                          <a:cubicBezTo>
                            <a:pt x="31747" y="764596"/>
                            <a:pt x="26394" y="761782"/>
                            <a:pt x="19496" y="753118"/>
                          </a:cubicBezTo>
                          <a:cubicBezTo>
                            <a:pt x="12708" y="744509"/>
                            <a:pt x="5147" y="729388"/>
                            <a:pt x="2719" y="708417"/>
                          </a:cubicBezTo>
                          <a:cubicBezTo>
                            <a:pt x="1505" y="698043"/>
                            <a:pt x="1395" y="686233"/>
                            <a:pt x="3492" y="673650"/>
                          </a:cubicBezTo>
                          <a:cubicBezTo>
                            <a:pt x="4816" y="667414"/>
                            <a:pt x="6196" y="660903"/>
                            <a:pt x="8955" y="654556"/>
                          </a:cubicBezTo>
                          <a:cubicBezTo>
                            <a:pt x="11604" y="648155"/>
                            <a:pt x="14860" y="641698"/>
                            <a:pt x="18392" y="635131"/>
                          </a:cubicBezTo>
                          <a:cubicBezTo>
                            <a:pt x="25401" y="621942"/>
                            <a:pt x="33789" y="608200"/>
                            <a:pt x="41460" y="592914"/>
                          </a:cubicBezTo>
                          <a:cubicBezTo>
                            <a:pt x="49020" y="577683"/>
                            <a:pt x="55863" y="560410"/>
                            <a:pt x="57243" y="541260"/>
                          </a:cubicBezTo>
                          <a:cubicBezTo>
                            <a:pt x="58843" y="522221"/>
                            <a:pt x="55973" y="502354"/>
                            <a:pt x="57574" y="481991"/>
                          </a:cubicBezTo>
                          <a:cubicBezTo>
                            <a:pt x="58291" y="471837"/>
                            <a:pt x="60664" y="461683"/>
                            <a:pt x="65024" y="452080"/>
                          </a:cubicBezTo>
                          <a:cubicBezTo>
                            <a:pt x="69328" y="442423"/>
                            <a:pt x="75178" y="433262"/>
                            <a:pt x="81414" y="424156"/>
                          </a:cubicBezTo>
                          <a:cubicBezTo>
                            <a:pt x="87650" y="414996"/>
                            <a:pt x="94327" y="405835"/>
                            <a:pt x="100122" y="395736"/>
                          </a:cubicBezTo>
                          <a:cubicBezTo>
                            <a:pt x="105916" y="385747"/>
                            <a:pt x="110717" y="374545"/>
                            <a:pt x="111932" y="362349"/>
                          </a:cubicBezTo>
                          <a:cubicBezTo>
                            <a:pt x="114912" y="337681"/>
                            <a:pt x="100618" y="314558"/>
                            <a:pt x="104316" y="290276"/>
                          </a:cubicBezTo>
                          <a:cubicBezTo>
                            <a:pt x="106082" y="278246"/>
                            <a:pt x="112097" y="267043"/>
                            <a:pt x="119106" y="256613"/>
                          </a:cubicBezTo>
                          <a:cubicBezTo>
                            <a:pt x="126169" y="246072"/>
                            <a:pt x="134392" y="236029"/>
                            <a:pt x="141345" y="224716"/>
                          </a:cubicBezTo>
                          <a:cubicBezTo>
                            <a:pt x="155363" y="202035"/>
                            <a:pt x="162206" y="175380"/>
                            <a:pt x="167338" y="148725"/>
                          </a:cubicBezTo>
                          <a:cubicBezTo>
                            <a:pt x="172580" y="122015"/>
                            <a:pt x="176333" y="94478"/>
                            <a:pt x="186432" y="68485"/>
                          </a:cubicBezTo>
                          <a:cubicBezTo>
                            <a:pt x="191454" y="55572"/>
                            <a:pt x="197800" y="42934"/>
                            <a:pt x="206354" y="31787"/>
                          </a:cubicBezTo>
                          <a:cubicBezTo>
                            <a:pt x="214797" y="20584"/>
                            <a:pt x="225614" y="11203"/>
                            <a:pt x="238196" y="4856"/>
                          </a:cubicBezTo>
                          <a:lnTo>
                            <a:pt x="235437" y="3311"/>
                          </a:lnTo>
                          <a:cubicBezTo>
                            <a:pt x="235547" y="4084"/>
                            <a:pt x="235602" y="4967"/>
                            <a:pt x="235713" y="5795"/>
                          </a:cubicBezTo>
                          <a:cubicBezTo>
                            <a:pt x="237258" y="20253"/>
                            <a:pt x="239852" y="34436"/>
                            <a:pt x="241507" y="48508"/>
                          </a:cubicBezTo>
                          <a:cubicBezTo>
                            <a:pt x="243218" y="62580"/>
                            <a:pt x="243825" y="76653"/>
                            <a:pt x="243163" y="90615"/>
                          </a:cubicBezTo>
                          <a:cubicBezTo>
                            <a:pt x="242777" y="97513"/>
                            <a:pt x="242335" y="104742"/>
                            <a:pt x="241286" y="111254"/>
                          </a:cubicBezTo>
                          <a:cubicBezTo>
                            <a:pt x="239796" y="117766"/>
                            <a:pt x="236982" y="124168"/>
                            <a:pt x="234333" y="130514"/>
                          </a:cubicBezTo>
                          <a:cubicBezTo>
                            <a:pt x="228925" y="143207"/>
                            <a:pt x="223296" y="155955"/>
                            <a:pt x="219433" y="169199"/>
                          </a:cubicBezTo>
                          <a:cubicBezTo>
                            <a:pt x="215129" y="182388"/>
                            <a:pt x="213914" y="196185"/>
                            <a:pt x="212480" y="209374"/>
                          </a:cubicBezTo>
                          <a:cubicBezTo>
                            <a:pt x="210990" y="222674"/>
                            <a:pt x="209555" y="235863"/>
                            <a:pt x="208120" y="248887"/>
                          </a:cubicBezTo>
                          <a:cubicBezTo>
                            <a:pt x="205140" y="274879"/>
                            <a:pt x="203208" y="300817"/>
                            <a:pt x="192668" y="323277"/>
                          </a:cubicBezTo>
                          <a:cubicBezTo>
                            <a:pt x="187425" y="334480"/>
                            <a:pt x="180527" y="344800"/>
                            <a:pt x="175395" y="356113"/>
                          </a:cubicBezTo>
                          <a:cubicBezTo>
                            <a:pt x="170097" y="367370"/>
                            <a:pt x="167724" y="379787"/>
                            <a:pt x="167117" y="391707"/>
                          </a:cubicBezTo>
                          <a:cubicBezTo>
                            <a:pt x="165793" y="415548"/>
                            <a:pt x="168883" y="438891"/>
                            <a:pt x="162426" y="459972"/>
                          </a:cubicBezTo>
                          <a:cubicBezTo>
                            <a:pt x="156025" y="480998"/>
                            <a:pt x="142559" y="498547"/>
                            <a:pt x="135716" y="518469"/>
                          </a:cubicBezTo>
                          <a:cubicBezTo>
                            <a:pt x="128432" y="538611"/>
                            <a:pt x="131467" y="559471"/>
                            <a:pt x="134392" y="577959"/>
                          </a:cubicBezTo>
                          <a:cubicBezTo>
                            <a:pt x="137372" y="596556"/>
                            <a:pt x="140352" y="614657"/>
                            <a:pt x="136379" y="631102"/>
                          </a:cubicBezTo>
                          <a:cubicBezTo>
                            <a:pt x="132792" y="647713"/>
                            <a:pt x="121037" y="659689"/>
                            <a:pt x="113642" y="672878"/>
                          </a:cubicBezTo>
                          <a:cubicBezTo>
                            <a:pt x="109779" y="679390"/>
                            <a:pt x="107020" y="686509"/>
                            <a:pt x="105971" y="693517"/>
                          </a:cubicBezTo>
                          <a:cubicBezTo>
                            <a:pt x="104868" y="700581"/>
                            <a:pt x="104923" y="707314"/>
                            <a:pt x="104647" y="713770"/>
                          </a:cubicBezTo>
                          <a:cubicBezTo>
                            <a:pt x="104316" y="720117"/>
                            <a:pt x="103985" y="726353"/>
                            <a:pt x="101998" y="731706"/>
                          </a:cubicBezTo>
                          <a:cubicBezTo>
                            <a:pt x="100067" y="737059"/>
                            <a:pt x="96259" y="741253"/>
                            <a:pt x="92396" y="744730"/>
                          </a:cubicBezTo>
                          <a:cubicBezTo>
                            <a:pt x="84339" y="751407"/>
                            <a:pt x="75730" y="755491"/>
                            <a:pt x="68169" y="758360"/>
                          </a:cubicBezTo>
                          <a:cubicBezTo>
                            <a:pt x="60554" y="761230"/>
                            <a:pt x="53821" y="762830"/>
                            <a:pt x="48358" y="763713"/>
                          </a:cubicBezTo>
                          <a:cubicBezTo>
                            <a:pt x="42894" y="764707"/>
                            <a:pt x="38645" y="764872"/>
                            <a:pt x="35775" y="764927"/>
                          </a:cubicBezTo>
                          <a:cubicBezTo>
                            <a:pt x="32961" y="764872"/>
                            <a:pt x="31471" y="764927"/>
                            <a:pt x="31471" y="764927"/>
                          </a:cubicBezTo>
                          <a:close/>
                        </a:path>
                      </a:pathLst>
                    </a:custGeom>
                    <a:solidFill>
                      <a:srgbClr val="002E35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87" name="Freeform: Shape 186">
                      <a:extLst>
                        <a:ext uri="{FF2B5EF4-FFF2-40B4-BE49-F238E27FC236}">
                          <a16:creationId xmlns:a16="http://schemas.microsoft.com/office/drawing/2014/main" id="{FCE21E80-F048-4230-98CD-1FF50FB5F1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32128" y="-829646"/>
                      <a:ext cx="195256" cy="727953"/>
                    </a:xfrm>
                    <a:custGeom>
                      <a:avLst/>
                      <a:gdLst>
                        <a:gd name="connsiteX0" fmla="*/ 195211 w 195256"/>
                        <a:gd name="connsiteY0" fmla="*/ 0 h 727953"/>
                        <a:gd name="connsiteX1" fmla="*/ 194604 w 195256"/>
                        <a:gd name="connsiteY1" fmla="*/ 1876 h 727953"/>
                        <a:gd name="connsiteX2" fmla="*/ 193224 w 195256"/>
                        <a:gd name="connsiteY2" fmla="*/ 7450 h 727953"/>
                        <a:gd name="connsiteX3" fmla="*/ 188202 w 195256"/>
                        <a:gd name="connsiteY3" fmla="*/ 28862 h 727953"/>
                        <a:gd name="connsiteX4" fmla="*/ 175399 w 195256"/>
                        <a:gd name="connsiteY4" fmla="*/ 61146 h 727953"/>
                        <a:gd name="connsiteX5" fmla="*/ 160720 w 195256"/>
                        <a:gd name="connsiteY5" fmla="*/ 104963 h 727953"/>
                        <a:gd name="connsiteX6" fmla="*/ 147475 w 195256"/>
                        <a:gd name="connsiteY6" fmla="*/ 159321 h 727953"/>
                        <a:gd name="connsiteX7" fmla="*/ 127719 w 195256"/>
                        <a:gd name="connsiteY7" fmla="*/ 219694 h 727953"/>
                        <a:gd name="connsiteX8" fmla="*/ 112432 w 195256"/>
                        <a:gd name="connsiteY8" fmla="*/ 250984 h 727953"/>
                        <a:gd name="connsiteX9" fmla="*/ 103547 w 195256"/>
                        <a:gd name="connsiteY9" fmla="*/ 286468 h 727953"/>
                        <a:gd name="connsiteX10" fmla="*/ 90248 w 195256"/>
                        <a:gd name="connsiteY10" fmla="*/ 361245 h 727953"/>
                        <a:gd name="connsiteX11" fmla="*/ 55315 w 195256"/>
                        <a:gd name="connsiteY11" fmla="*/ 504010 h 727953"/>
                        <a:gd name="connsiteX12" fmla="*/ 26012 w 195256"/>
                        <a:gd name="connsiteY12" fmla="*/ 620451 h 727953"/>
                        <a:gd name="connsiteX13" fmla="*/ 6586 w 195256"/>
                        <a:gd name="connsiteY13" fmla="*/ 699036 h 727953"/>
                        <a:gd name="connsiteX14" fmla="*/ 1509 w 195256"/>
                        <a:gd name="connsiteY14" fmla="*/ 720448 h 727953"/>
                        <a:gd name="connsiteX15" fmla="*/ 295 w 195256"/>
                        <a:gd name="connsiteY15" fmla="*/ 726022 h 727953"/>
                        <a:gd name="connsiteX16" fmla="*/ 19 w 195256"/>
                        <a:gd name="connsiteY16" fmla="*/ 727953 h 727953"/>
                        <a:gd name="connsiteX17" fmla="*/ 681 w 195256"/>
                        <a:gd name="connsiteY17" fmla="*/ 726132 h 727953"/>
                        <a:gd name="connsiteX18" fmla="*/ 2282 w 195256"/>
                        <a:gd name="connsiteY18" fmla="*/ 720613 h 727953"/>
                        <a:gd name="connsiteX19" fmla="*/ 8076 w 195256"/>
                        <a:gd name="connsiteY19" fmla="*/ 699367 h 727953"/>
                        <a:gd name="connsiteX20" fmla="*/ 28716 w 195256"/>
                        <a:gd name="connsiteY20" fmla="*/ 621059 h 727953"/>
                        <a:gd name="connsiteX21" fmla="*/ 58847 w 195256"/>
                        <a:gd name="connsiteY21" fmla="*/ 504838 h 727953"/>
                        <a:gd name="connsiteX22" fmla="*/ 94111 w 195256"/>
                        <a:gd name="connsiteY22" fmla="*/ 362017 h 727953"/>
                        <a:gd name="connsiteX23" fmla="*/ 107410 w 195256"/>
                        <a:gd name="connsiteY23" fmla="*/ 286965 h 727953"/>
                        <a:gd name="connsiteX24" fmla="*/ 115964 w 195256"/>
                        <a:gd name="connsiteY24" fmla="*/ 252364 h 727953"/>
                        <a:gd name="connsiteX25" fmla="*/ 131030 w 195256"/>
                        <a:gd name="connsiteY25" fmla="*/ 221294 h 727953"/>
                        <a:gd name="connsiteX26" fmla="*/ 150731 w 195256"/>
                        <a:gd name="connsiteY26" fmla="*/ 160038 h 727953"/>
                        <a:gd name="connsiteX27" fmla="*/ 163479 w 195256"/>
                        <a:gd name="connsiteY27" fmla="*/ 105680 h 727953"/>
                        <a:gd name="connsiteX28" fmla="*/ 177551 w 195256"/>
                        <a:gd name="connsiteY28" fmla="*/ 61918 h 727953"/>
                        <a:gd name="connsiteX29" fmla="*/ 189802 w 195256"/>
                        <a:gd name="connsiteY29" fmla="*/ 29248 h 727953"/>
                        <a:gd name="connsiteX30" fmla="*/ 194107 w 195256"/>
                        <a:gd name="connsiteY30" fmla="*/ 7616 h 727953"/>
                        <a:gd name="connsiteX31" fmla="*/ 195100 w 195256"/>
                        <a:gd name="connsiteY31" fmla="*/ 1987 h 727953"/>
                        <a:gd name="connsiteX32" fmla="*/ 195211 w 195256"/>
                        <a:gd name="connsiteY32" fmla="*/ 0 h 7279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195256" h="727953">
                          <a:moveTo>
                            <a:pt x="195211" y="0"/>
                          </a:moveTo>
                          <a:cubicBezTo>
                            <a:pt x="195155" y="0"/>
                            <a:pt x="194935" y="607"/>
                            <a:pt x="194604" y="1876"/>
                          </a:cubicBezTo>
                          <a:cubicBezTo>
                            <a:pt x="194217" y="3366"/>
                            <a:pt x="193776" y="5187"/>
                            <a:pt x="193224" y="7450"/>
                          </a:cubicBezTo>
                          <a:cubicBezTo>
                            <a:pt x="192010" y="12306"/>
                            <a:pt x="190575" y="19646"/>
                            <a:pt x="188202" y="28862"/>
                          </a:cubicBezTo>
                          <a:cubicBezTo>
                            <a:pt x="185774" y="38023"/>
                            <a:pt x="180145" y="48398"/>
                            <a:pt x="175399" y="61146"/>
                          </a:cubicBezTo>
                          <a:cubicBezTo>
                            <a:pt x="170432" y="73783"/>
                            <a:pt x="165355" y="88462"/>
                            <a:pt x="160720" y="104963"/>
                          </a:cubicBezTo>
                          <a:cubicBezTo>
                            <a:pt x="156029" y="121463"/>
                            <a:pt x="151835" y="139730"/>
                            <a:pt x="147475" y="159321"/>
                          </a:cubicBezTo>
                          <a:cubicBezTo>
                            <a:pt x="142950" y="178912"/>
                            <a:pt x="138480" y="199882"/>
                            <a:pt x="127719" y="219694"/>
                          </a:cubicBezTo>
                          <a:cubicBezTo>
                            <a:pt x="122642" y="229738"/>
                            <a:pt x="116957" y="239892"/>
                            <a:pt x="112432" y="250984"/>
                          </a:cubicBezTo>
                          <a:cubicBezTo>
                            <a:pt x="107797" y="262076"/>
                            <a:pt x="105258" y="274272"/>
                            <a:pt x="103547" y="286468"/>
                          </a:cubicBezTo>
                          <a:cubicBezTo>
                            <a:pt x="100567" y="310971"/>
                            <a:pt x="96097" y="335804"/>
                            <a:pt x="90248" y="361245"/>
                          </a:cubicBezTo>
                          <a:cubicBezTo>
                            <a:pt x="77831" y="411905"/>
                            <a:pt x="66076" y="460137"/>
                            <a:pt x="55315" y="504010"/>
                          </a:cubicBezTo>
                          <a:cubicBezTo>
                            <a:pt x="44333" y="547772"/>
                            <a:pt x="34400" y="587230"/>
                            <a:pt x="26012" y="620451"/>
                          </a:cubicBezTo>
                          <a:cubicBezTo>
                            <a:pt x="17899" y="653397"/>
                            <a:pt x="11277" y="680162"/>
                            <a:pt x="6586" y="699036"/>
                          </a:cubicBezTo>
                          <a:cubicBezTo>
                            <a:pt x="4434" y="708086"/>
                            <a:pt x="2723" y="715260"/>
                            <a:pt x="1509" y="720448"/>
                          </a:cubicBezTo>
                          <a:cubicBezTo>
                            <a:pt x="1013" y="722710"/>
                            <a:pt x="626" y="724532"/>
                            <a:pt x="295" y="726022"/>
                          </a:cubicBezTo>
                          <a:cubicBezTo>
                            <a:pt x="19" y="727291"/>
                            <a:pt x="-36" y="727953"/>
                            <a:pt x="19" y="727953"/>
                          </a:cubicBezTo>
                          <a:cubicBezTo>
                            <a:pt x="74" y="727953"/>
                            <a:pt x="295" y="727346"/>
                            <a:pt x="681" y="726132"/>
                          </a:cubicBezTo>
                          <a:cubicBezTo>
                            <a:pt x="1123" y="724697"/>
                            <a:pt x="1620" y="722876"/>
                            <a:pt x="2282" y="720613"/>
                          </a:cubicBezTo>
                          <a:cubicBezTo>
                            <a:pt x="3717" y="715481"/>
                            <a:pt x="5648" y="708362"/>
                            <a:pt x="8076" y="699367"/>
                          </a:cubicBezTo>
                          <a:cubicBezTo>
                            <a:pt x="13043" y="680549"/>
                            <a:pt x="20052" y="653894"/>
                            <a:pt x="28716" y="621059"/>
                          </a:cubicBezTo>
                          <a:cubicBezTo>
                            <a:pt x="37325" y="587892"/>
                            <a:pt x="47534" y="548489"/>
                            <a:pt x="58847" y="504838"/>
                          </a:cubicBezTo>
                          <a:cubicBezTo>
                            <a:pt x="69719" y="460910"/>
                            <a:pt x="81584" y="412678"/>
                            <a:pt x="94111" y="362017"/>
                          </a:cubicBezTo>
                          <a:cubicBezTo>
                            <a:pt x="99960" y="336632"/>
                            <a:pt x="104486" y="311302"/>
                            <a:pt x="107410" y="286965"/>
                          </a:cubicBezTo>
                          <a:cubicBezTo>
                            <a:pt x="109121" y="274879"/>
                            <a:pt x="111494" y="263125"/>
                            <a:pt x="115964" y="252364"/>
                          </a:cubicBezTo>
                          <a:cubicBezTo>
                            <a:pt x="120324" y="241547"/>
                            <a:pt x="125953" y="231448"/>
                            <a:pt x="131030" y="221294"/>
                          </a:cubicBezTo>
                          <a:cubicBezTo>
                            <a:pt x="141901" y="201151"/>
                            <a:pt x="146427" y="179519"/>
                            <a:pt x="150731" y="160038"/>
                          </a:cubicBezTo>
                          <a:cubicBezTo>
                            <a:pt x="154980" y="140392"/>
                            <a:pt x="158954" y="122126"/>
                            <a:pt x="163479" y="105680"/>
                          </a:cubicBezTo>
                          <a:cubicBezTo>
                            <a:pt x="167949" y="89235"/>
                            <a:pt x="172750" y="74556"/>
                            <a:pt x="177551" y="61918"/>
                          </a:cubicBezTo>
                          <a:cubicBezTo>
                            <a:pt x="182076" y="49170"/>
                            <a:pt x="187540" y="38740"/>
                            <a:pt x="189802" y="29248"/>
                          </a:cubicBezTo>
                          <a:cubicBezTo>
                            <a:pt x="191955" y="19867"/>
                            <a:pt x="193114" y="12582"/>
                            <a:pt x="194107" y="7616"/>
                          </a:cubicBezTo>
                          <a:cubicBezTo>
                            <a:pt x="194493" y="5353"/>
                            <a:pt x="194824" y="3477"/>
                            <a:pt x="195100" y="1987"/>
                          </a:cubicBezTo>
                          <a:cubicBezTo>
                            <a:pt x="195211" y="662"/>
                            <a:pt x="195321" y="0"/>
                            <a:pt x="195211" y="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grpSp>
                <p:nvGrpSpPr>
                  <p:cNvPr id="183" name="Graphic 179">
                    <a:extLst>
                      <a:ext uri="{FF2B5EF4-FFF2-40B4-BE49-F238E27FC236}">
                        <a16:creationId xmlns:a16="http://schemas.microsoft.com/office/drawing/2014/main" id="{FDB48151-A94A-436F-B71A-884F61E5361D}"/>
                      </a:ext>
                    </a:extLst>
                  </p:cNvPr>
                  <p:cNvGrpSpPr/>
                  <p:nvPr/>
                </p:nvGrpSpPr>
                <p:grpSpPr>
                  <a:xfrm>
                    <a:off x="6119733" y="-1062254"/>
                    <a:ext cx="265851" cy="960780"/>
                    <a:chOff x="6119733" y="-1062254"/>
                    <a:chExt cx="265851" cy="960780"/>
                  </a:xfrm>
                </p:grpSpPr>
                <p:sp>
                  <p:nvSpPr>
                    <p:cNvPr id="184" name="Freeform: Shape 183">
                      <a:extLst>
                        <a:ext uri="{FF2B5EF4-FFF2-40B4-BE49-F238E27FC236}">
                          <a16:creationId xmlns:a16="http://schemas.microsoft.com/office/drawing/2014/main" id="{A8B668FF-29E5-4A4D-8FCB-218C8D50A3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9733" y="-1062254"/>
                      <a:ext cx="265851" cy="960780"/>
                    </a:xfrm>
                    <a:custGeom>
                      <a:avLst/>
                      <a:gdLst>
                        <a:gd name="connsiteX0" fmla="*/ 223286 w 265851"/>
                        <a:gd name="connsiteY0" fmla="*/ 960781 h 960780"/>
                        <a:gd name="connsiteX1" fmla="*/ 258384 w 265851"/>
                        <a:gd name="connsiteY1" fmla="*/ 820113 h 960780"/>
                        <a:gd name="connsiteX2" fmla="*/ 207558 w 265851"/>
                        <a:gd name="connsiteY2" fmla="*/ 689489 h 960780"/>
                        <a:gd name="connsiteX3" fmla="*/ 207448 w 265851"/>
                        <a:gd name="connsiteY3" fmla="*/ 581601 h 960780"/>
                        <a:gd name="connsiteX4" fmla="*/ 150441 w 265851"/>
                        <a:gd name="connsiteY4" fmla="*/ 448824 h 960780"/>
                        <a:gd name="connsiteX5" fmla="*/ 165066 w 265851"/>
                        <a:gd name="connsiteY5" fmla="*/ 368474 h 960780"/>
                        <a:gd name="connsiteX6" fmla="*/ 121910 w 265851"/>
                        <a:gd name="connsiteY6" fmla="*/ 278908 h 960780"/>
                        <a:gd name="connsiteX7" fmla="*/ 87585 w 265851"/>
                        <a:gd name="connsiteY7" fmla="*/ 129741 h 960780"/>
                        <a:gd name="connsiteX8" fmla="*/ 15071 w 265851"/>
                        <a:gd name="connsiteY8" fmla="*/ 0 h 960780"/>
                        <a:gd name="connsiteX9" fmla="*/ 668 w 265851"/>
                        <a:gd name="connsiteY9" fmla="*/ 130679 h 960780"/>
                        <a:gd name="connsiteX10" fmla="*/ 29530 w 265851"/>
                        <a:gd name="connsiteY10" fmla="*/ 237464 h 960780"/>
                        <a:gd name="connsiteX11" fmla="*/ 34552 w 265851"/>
                        <a:gd name="connsiteY11" fmla="*/ 319690 h 960780"/>
                        <a:gd name="connsiteX12" fmla="*/ 47465 w 265851"/>
                        <a:gd name="connsiteY12" fmla="*/ 398495 h 960780"/>
                        <a:gd name="connsiteX13" fmla="*/ 72023 w 265851"/>
                        <a:gd name="connsiteY13" fmla="*/ 454729 h 960780"/>
                        <a:gd name="connsiteX14" fmla="*/ 77100 w 265851"/>
                        <a:gd name="connsiteY14" fmla="*/ 569736 h 960780"/>
                        <a:gd name="connsiteX15" fmla="*/ 110708 w 265851"/>
                        <a:gd name="connsiteY15" fmla="*/ 661399 h 960780"/>
                        <a:gd name="connsiteX16" fmla="*/ 102706 w 265851"/>
                        <a:gd name="connsiteY16" fmla="*/ 797376 h 960780"/>
                        <a:gd name="connsiteX17" fmla="*/ 132892 w 265851"/>
                        <a:gd name="connsiteY17" fmla="*/ 858356 h 960780"/>
                        <a:gd name="connsiteX18" fmla="*/ 136093 w 265851"/>
                        <a:gd name="connsiteY18" fmla="*/ 911114 h 960780"/>
                        <a:gd name="connsiteX19" fmla="*/ 223342 w 265851"/>
                        <a:gd name="connsiteY19" fmla="*/ 958905 h 9607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265851" h="960780">
                          <a:moveTo>
                            <a:pt x="223286" y="960781"/>
                          </a:moveTo>
                          <a:cubicBezTo>
                            <a:pt x="263627" y="936775"/>
                            <a:pt x="275216" y="863985"/>
                            <a:pt x="258384" y="820113"/>
                          </a:cubicBezTo>
                          <a:cubicBezTo>
                            <a:pt x="241553" y="776295"/>
                            <a:pt x="212084" y="736231"/>
                            <a:pt x="207558" y="689489"/>
                          </a:cubicBezTo>
                          <a:cubicBezTo>
                            <a:pt x="204082" y="653563"/>
                            <a:pt x="215836" y="616699"/>
                            <a:pt x="207448" y="581601"/>
                          </a:cubicBezTo>
                          <a:cubicBezTo>
                            <a:pt x="196135" y="534196"/>
                            <a:pt x="149890" y="497498"/>
                            <a:pt x="150441" y="448824"/>
                          </a:cubicBezTo>
                          <a:cubicBezTo>
                            <a:pt x="150717" y="421507"/>
                            <a:pt x="166280" y="395791"/>
                            <a:pt x="165066" y="368474"/>
                          </a:cubicBezTo>
                          <a:cubicBezTo>
                            <a:pt x="163520" y="334976"/>
                            <a:pt x="137859" y="308432"/>
                            <a:pt x="121910" y="278908"/>
                          </a:cubicBezTo>
                          <a:cubicBezTo>
                            <a:pt x="97518" y="233766"/>
                            <a:pt x="95918" y="180346"/>
                            <a:pt x="87585" y="129741"/>
                          </a:cubicBezTo>
                          <a:cubicBezTo>
                            <a:pt x="79252" y="79136"/>
                            <a:pt x="59937" y="24889"/>
                            <a:pt x="15071" y="0"/>
                          </a:cubicBezTo>
                          <a:cubicBezTo>
                            <a:pt x="8449" y="42989"/>
                            <a:pt x="-2864" y="72403"/>
                            <a:pt x="668" y="130679"/>
                          </a:cubicBezTo>
                          <a:cubicBezTo>
                            <a:pt x="1937" y="151595"/>
                            <a:pt x="26219" y="191604"/>
                            <a:pt x="29530" y="237464"/>
                          </a:cubicBezTo>
                          <a:cubicBezTo>
                            <a:pt x="31516" y="264836"/>
                            <a:pt x="32896" y="292318"/>
                            <a:pt x="34552" y="319690"/>
                          </a:cubicBezTo>
                          <a:cubicBezTo>
                            <a:pt x="36207" y="346345"/>
                            <a:pt x="37918" y="373551"/>
                            <a:pt x="47465" y="398495"/>
                          </a:cubicBezTo>
                          <a:cubicBezTo>
                            <a:pt x="54805" y="417644"/>
                            <a:pt x="66559" y="434973"/>
                            <a:pt x="72023" y="454729"/>
                          </a:cubicBezTo>
                          <a:cubicBezTo>
                            <a:pt x="82232" y="491869"/>
                            <a:pt x="68822" y="532099"/>
                            <a:pt x="77100" y="569736"/>
                          </a:cubicBezTo>
                          <a:cubicBezTo>
                            <a:pt x="84108" y="601633"/>
                            <a:pt x="106183" y="629060"/>
                            <a:pt x="110708" y="661399"/>
                          </a:cubicBezTo>
                          <a:cubicBezTo>
                            <a:pt x="117054" y="706817"/>
                            <a:pt x="87640" y="754056"/>
                            <a:pt x="102706" y="797376"/>
                          </a:cubicBezTo>
                          <a:cubicBezTo>
                            <a:pt x="110156" y="818899"/>
                            <a:pt x="127870" y="836172"/>
                            <a:pt x="132892" y="858356"/>
                          </a:cubicBezTo>
                          <a:cubicBezTo>
                            <a:pt x="136811" y="875574"/>
                            <a:pt x="132561" y="893841"/>
                            <a:pt x="136093" y="911114"/>
                          </a:cubicBezTo>
                          <a:cubicBezTo>
                            <a:pt x="141777" y="938983"/>
                            <a:pt x="194976" y="960671"/>
                            <a:pt x="223342" y="958905"/>
                          </a:cubicBezTo>
                        </a:path>
                      </a:pathLst>
                    </a:custGeom>
                    <a:solidFill>
                      <a:srgbClr val="0D616C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85" name="Freeform: Shape 184">
                      <a:extLst>
                        <a:ext uri="{FF2B5EF4-FFF2-40B4-BE49-F238E27FC236}">
                          <a16:creationId xmlns:a16="http://schemas.microsoft.com/office/drawing/2014/main" id="{E77D27AC-8AE7-487E-A995-DB77EBAC52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5931" y="-1019650"/>
                      <a:ext cx="197102" cy="916359"/>
                    </a:xfrm>
                    <a:custGeom>
                      <a:avLst/>
                      <a:gdLst>
                        <a:gd name="connsiteX0" fmla="*/ 21 w 197102"/>
                        <a:gd name="connsiteY0" fmla="*/ 0 h 916359"/>
                        <a:gd name="connsiteX1" fmla="*/ 186 w 197102"/>
                        <a:gd name="connsiteY1" fmla="*/ 2428 h 916359"/>
                        <a:gd name="connsiteX2" fmla="*/ 1069 w 197102"/>
                        <a:gd name="connsiteY2" fmla="*/ 9492 h 916359"/>
                        <a:gd name="connsiteX3" fmla="*/ 5153 w 197102"/>
                        <a:gd name="connsiteY3" fmla="*/ 36588 h 916359"/>
                        <a:gd name="connsiteX4" fmla="*/ 18397 w 197102"/>
                        <a:gd name="connsiteY4" fmla="*/ 77867 h 916359"/>
                        <a:gd name="connsiteX5" fmla="*/ 33187 w 197102"/>
                        <a:gd name="connsiteY5" fmla="*/ 133163 h 916359"/>
                        <a:gd name="connsiteX6" fmla="*/ 45714 w 197102"/>
                        <a:gd name="connsiteY6" fmla="*/ 201482 h 916359"/>
                        <a:gd name="connsiteX7" fmla="*/ 66409 w 197102"/>
                        <a:gd name="connsiteY7" fmla="*/ 278687 h 916359"/>
                        <a:gd name="connsiteX8" fmla="*/ 83185 w 197102"/>
                        <a:gd name="connsiteY8" fmla="*/ 318255 h 916359"/>
                        <a:gd name="connsiteX9" fmla="*/ 91684 w 197102"/>
                        <a:gd name="connsiteY9" fmla="*/ 361852 h 916359"/>
                        <a:gd name="connsiteX10" fmla="*/ 103549 w 197102"/>
                        <a:gd name="connsiteY10" fmla="*/ 455888 h 916359"/>
                        <a:gd name="connsiteX11" fmla="*/ 138426 w 197102"/>
                        <a:gd name="connsiteY11" fmla="*/ 635462 h 916359"/>
                        <a:gd name="connsiteX12" fmla="*/ 168447 w 197102"/>
                        <a:gd name="connsiteY12" fmla="*/ 781759 h 916359"/>
                        <a:gd name="connsiteX13" fmla="*/ 189031 w 197102"/>
                        <a:gd name="connsiteY13" fmla="*/ 880320 h 916359"/>
                        <a:gd name="connsiteX14" fmla="*/ 194826 w 197102"/>
                        <a:gd name="connsiteY14" fmla="*/ 907085 h 916359"/>
                        <a:gd name="connsiteX15" fmla="*/ 196426 w 197102"/>
                        <a:gd name="connsiteY15" fmla="*/ 914039 h 916359"/>
                        <a:gd name="connsiteX16" fmla="*/ 197088 w 197102"/>
                        <a:gd name="connsiteY16" fmla="*/ 916357 h 916359"/>
                        <a:gd name="connsiteX17" fmla="*/ 196812 w 197102"/>
                        <a:gd name="connsiteY17" fmla="*/ 913928 h 916359"/>
                        <a:gd name="connsiteX18" fmla="*/ 195598 w 197102"/>
                        <a:gd name="connsiteY18" fmla="*/ 906920 h 916359"/>
                        <a:gd name="connsiteX19" fmla="*/ 190521 w 197102"/>
                        <a:gd name="connsiteY19" fmla="*/ 880044 h 916359"/>
                        <a:gd name="connsiteX20" fmla="*/ 171151 w 197102"/>
                        <a:gd name="connsiteY20" fmla="*/ 781262 h 916359"/>
                        <a:gd name="connsiteX21" fmla="*/ 141958 w 197102"/>
                        <a:gd name="connsiteY21" fmla="*/ 634800 h 916359"/>
                        <a:gd name="connsiteX22" fmla="*/ 107412 w 197102"/>
                        <a:gd name="connsiteY22" fmla="*/ 455281 h 916359"/>
                        <a:gd name="connsiteX23" fmla="*/ 95547 w 197102"/>
                        <a:gd name="connsiteY23" fmla="*/ 361576 h 916359"/>
                        <a:gd name="connsiteX24" fmla="*/ 86717 w 197102"/>
                        <a:gd name="connsiteY24" fmla="*/ 317096 h 916359"/>
                        <a:gd name="connsiteX25" fmla="*/ 69720 w 197102"/>
                        <a:gd name="connsiteY25" fmla="*/ 277308 h 916359"/>
                        <a:gd name="connsiteX26" fmla="*/ 48915 w 197102"/>
                        <a:gd name="connsiteY26" fmla="*/ 200986 h 916359"/>
                        <a:gd name="connsiteX27" fmla="*/ 35891 w 197102"/>
                        <a:gd name="connsiteY27" fmla="*/ 132611 h 916359"/>
                        <a:gd name="connsiteX28" fmla="*/ 20439 w 197102"/>
                        <a:gd name="connsiteY28" fmla="*/ 77260 h 916359"/>
                        <a:gd name="connsiteX29" fmla="*/ 6588 w 197102"/>
                        <a:gd name="connsiteY29" fmla="*/ 36312 h 916359"/>
                        <a:gd name="connsiteX30" fmla="*/ 1787 w 197102"/>
                        <a:gd name="connsiteY30" fmla="*/ 9381 h 916359"/>
                        <a:gd name="connsiteX31" fmla="*/ 462 w 197102"/>
                        <a:gd name="connsiteY31" fmla="*/ 2373 h 916359"/>
                        <a:gd name="connsiteX32" fmla="*/ 21 w 197102"/>
                        <a:gd name="connsiteY32" fmla="*/ 0 h 916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197102" h="916359">
                          <a:moveTo>
                            <a:pt x="21" y="0"/>
                          </a:moveTo>
                          <a:cubicBezTo>
                            <a:pt x="-34" y="0"/>
                            <a:pt x="21" y="828"/>
                            <a:pt x="186" y="2428"/>
                          </a:cubicBezTo>
                          <a:cubicBezTo>
                            <a:pt x="407" y="4249"/>
                            <a:pt x="738" y="6567"/>
                            <a:pt x="1069" y="9492"/>
                          </a:cubicBezTo>
                          <a:cubicBezTo>
                            <a:pt x="2007" y="15673"/>
                            <a:pt x="3056" y="24834"/>
                            <a:pt x="5153" y="36588"/>
                          </a:cubicBezTo>
                          <a:cubicBezTo>
                            <a:pt x="7416" y="48453"/>
                            <a:pt x="13541" y="61808"/>
                            <a:pt x="18397" y="77867"/>
                          </a:cubicBezTo>
                          <a:cubicBezTo>
                            <a:pt x="23530" y="93926"/>
                            <a:pt x="28662" y="112413"/>
                            <a:pt x="33187" y="133163"/>
                          </a:cubicBezTo>
                          <a:cubicBezTo>
                            <a:pt x="37768" y="153857"/>
                            <a:pt x="41631" y="176814"/>
                            <a:pt x="45714" y="201482"/>
                          </a:cubicBezTo>
                          <a:cubicBezTo>
                            <a:pt x="49908" y="225985"/>
                            <a:pt x="54158" y="253026"/>
                            <a:pt x="66409" y="278687"/>
                          </a:cubicBezTo>
                          <a:cubicBezTo>
                            <a:pt x="72093" y="291601"/>
                            <a:pt x="78439" y="304514"/>
                            <a:pt x="83185" y="318255"/>
                          </a:cubicBezTo>
                          <a:cubicBezTo>
                            <a:pt x="88097" y="331941"/>
                            <a:pt x="90304" y="346731"/>
                            <a:pt x="91684" y="361852"/>
                          </a:cubicBezTo>
                          <a:cubicBezTo>
                            <a:pt x="93781" y="392314"/>
                            <a:pt x="97810" y="423991"/>
                            <a:pt x="103549" y="455888"/>
                          </a:cubicBezTo>
                          <a:cubicBezTo>
                            <a:pt x="115910" y="519572"/>
                            <a:pt x="127665" y="580221"/>
                            <a:pt x="138426" y="635462"/>
                          </a:cubicBezTo>
                          <a:cubicBezTo>
                            <a:pt x="149739" y="690482"/>
                            <a:pt x="159893" y="740039"/>
                            <a:pt x="168447" y="781759"/>
                          </a:cubicBezTo>
                          <a:cubicBezTo>
                            <a:pt x="177111" y="823148"/>
                            <a:pt x="184120" y="856756"/>
                            <a:pt x="189031" y="880320"/>
                          </a:cubicBezTo>
                          <a:cubicBezTo>
                            <a:pt x="191515" y="891744"/>
                            <a:pt x="193446" y="900684"/>
                            <a:pt x="194826" y="907085"/>
                          </a:cubicBezTo>
                          <a:cubicBezTo>
                            <a:pt x="195488" y="909955"/>
                            <a:pt x="196040" y="912273"/>
                            <a:pt x="196426" y="914039"/>
                          </a:cubicBezTo>
                          <a:cubicBezTo>
                            <a:pt x="196812" y="915584"/>
                            <a:pt x="197033" y="916412"/>
                            <a:pt x="197088" y="916357"/>
                          </a:cubicBezTo>
                          <a:cubicBezTo>
                            <a:pt x="197144" y="916357"/>
                            <a:pt x="197033" y="915529"/>
                            <a:pt x="196812" y="913928"/>
                          </a:cubicBezTo>
                          <a:cubicBezTo>
                            <a:pt x="196481" y="912162"/>
                            <a:pt x="196095" y="909845"/>
                            <a:pt x="195598" y="906920"/>
                          </a:cubicBezTo>
                          <a:cubicBezTo>
                            <a:pt x="194384" y="900518"/>
                            <a:pt x="192674" y="891523"/>
                            <a:pt x="190521" y="880044"/>
                          </a:cubicBezTo>
                          <a:cubicBezTo>
                            <a:pt x="185886" y="856480"/>
                            <a:pt x="179319" y="822762"/>
                            <a:pt x="171151" y="781262"/>
                          </a:cubicBezTo>
                          <a:cubicBezTo>
                            <a:pt x="162818" y="739487"/>
                            <a:pt x="152940" y="689875"/>
                            <a:pt x="141958" y="634800"/>
                          </a:cubicBezTo>
                          <a:cubicBezTo>
                            <a:pt x="131362" y="579614"/>
                            <a:pt x="119663" y="518965"/>
                            <a:pt x="107412" y="455281"/>
                          </a:cubicBezTo>
                          <a:cubicBezTo>
                            <a:pt x="101728" y="423329"/>
                            <a:pt x="97699" y="392149"/>
                            <a:pt x="95547" y="361576"/>
                          </a:cubicBezTo>
                          <a:cubicBezTo>
                            <a:pt x="94112" y="346345"/>
                            <a:pt x="91794" y="331113"/>
                            <a:pt x="86717" y="317096"/>
                          </a:cubicBezTo>
                          <a:cubicBezTo>
                            <a:pt x="81806" y="303024"/>
                            <a:pt x="75349" y="290055"/>
                            <a:pt x="69720" y="277308"/>
                          </a:cubicBezTo>
                          <a:cubicBezTo>
                            <a:pt x="57579" y="251977"/>
                            <a:pt x="53275" y="225599"/>
                            <a:pt x="48915" y="200986"/>
                          </a:cubicBezTo>
                          <a:cubicBezTo>
                            <a:pt x="44721" y="176373"/>
                            <a:pt x="40692" y="153361"/>
                            <a:pt x="35891" y="132611"/>
                          </a:cubicBezTo>
                          <a:cubicBezTo>
                            <a:pt x="31145" y="111861"/>
                            <a:pt x="25848" y="93319"/>
                            <a:pt x="20439" y="77260"/>
                          </a:cubicBezTo>
                          <a:cubicBezTo>
                            <a:pt x="15307" y="61090"/>
                            <a:pt x="9016" y="47901"/>
                            <a:pt x="6588" y="36312"/>
                          </a:cubicBezTo>
                          <a:cubicBezTo>
                            <a:pt x="4270" y="24723"/>
                            <a:pt x="3001" y="15507"/>
                            <a:pt x="1787" y="9381"/>
                          </a:cubicBezTo>
                          <a:cubicBezTo>
                            <a:pt x="1235" y="6457"/>
                            <a:pt x="793" y="4194"/>
                            <a:pt x="462" y="2373"/>
                          </a:cubicBezTo>
                          <a:cubicBezTo>
                            <a:pt x="297" y="828"/>
                            <a:pt x="76" y="0"/>
                            <a:pt x="21" y="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22" name="Graphic 179">
                <a:extLst>
                  <a:ext uri="{FF2B5EF4-FFF2-40B4-BE49-F238E27FC236}">
                    <a16:creationId xmlns:a16="http://schemas.microsoft.com/office/drawing/2014/main" id="{652B1C55-B5A1-4B4E-937D-AF1CBD11AE50}"/>
                  </a:ext>
                </a:extLst>
              </p:cNvPr>
              <p:cNvGrpSpPr/>
              <p:nvPr/>
            </p:nvGrpSpPr>
            <p:grpSpPr>
              <a:xfrm>
                <a:off x="4112318" y="2377410"/>
                <a:ext cx="490615" cy="492070"/>
                <a:chOff x="7889505" y="-2363804"/>
                <a:chExt cx="323036" cy="323993"/>
              </a:xfrm>
            </p:grpSpPr>
            <p:grpSp>
              <p:nvGrpSpPr>
                <p:cNvPr id="175" name="Graphic 179">
                  <a:extLst>
                    <a:ext uri="{FF2B5EF4-FFF2-40B4-BE49-F238E27FC236}">
                      <a16:creationId xmlns:a16="http://schemas.microsoft.com/office/drawing/2014/main" id="{F3F3E2BF-31A9-4111-9A36-654CDF128717}"/>
                    </a:ext>
                  </a:extLst>
                </p:cNvPr>
                <p:cNvGrpSpPr/>
                <p:nvPr/>
              </p:nvGrpSpPr>
              <p:grpSpPr>
                <a:xfrm>
                  <a:off x="8009844" y="-2272275"/>
                  <a:ext cx="82286" cy="140801"/>
                  <a:chOff x="8009844" y="-2272275"/>
                  <a:chExt cx="82286" cy="140801"/>
                </a:xfrm>
                <a:solidFill>
                  <a:srgbClr val="E8505B"/>
                </a:solidFill>
              </p:grpSpPr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4FA50EDE-C12C-4A0F-8866-3D3A2C06A79B}"/>
                      </a:ext>
                    </a:extLst>
                  </p:cNvPr>
                  <p:cNvSpPr/>
                  <p:nvPr/>
                </p:nvSpPr>
                <p:spPr>
                  <a:xfrm>
                    <a:off x="8009844" y="-2241514"/>
                    <a:ext cx="82286" cy="110040"/>
                  </a:xfrm>
                  <a:custGeom>
                    <a:avLst/>
                    <a:gdLst>
                      <a:gd name="connsiteX0" fmla="*/ 82282 w 82286"/>
                      <a:gd name="connsiteY0" fmla="*/ 69037 h 110040"/>
                      <a:gd name="connsiteX1" fmla="*/ 60318 w 82286"/>
                      <a:gd name="connsiteY1" fmla="*/ 69037 h 110040"/>
                      <a:gd name="connsiteX2" fmla="*/ 41168 w 82286"/>
                      <a:gd name="connsiteY2" fmla="*/ 87800 h 110040"/>
                      <a:gd name="connsiteX3" fmla="*/ 23951 w 82286"/>
                      <a:gd name="connsiteY3" fmla="*/ 76432 h 110040"/>
                      <a:gd name="connsiteX4" fmla="*/ 25496 w 82286"/>
                      <a:gd name="connsiteY4" fmla="*/ 58662 h 110040"/>
                      <a:gd name="connsiteX5" fmla="*/ 52206 w 82286"/>
                      <a:gd name="connsiteY5" fmla="*/ 49557 h 110040"/>
                      <a:gd name="connsiteX6" fmla="*/ 52206 w 82286"/>
                      <a:gd name="connsiteY6" fmla="*/ 0 h 110040"/>
                      <a:gd name="connsiteX7" fmla="*/ 30462 w 82286"/>
                      <a:gd name="connsiteY7" fmla="*/ 0 h 110040"/>
                      <a:gd name="connsiteX8" fmla="*/ 30462 w 82286"/>
                      <a:gd name="connsiteY8" fmla="*/ 29028 h 110040"/>
                      <a:gd name="connsiteX9" fmla="*/ 0 w 82286"/>
                      <a:gd name="connsiteY9" fmla="*/ 70472 h 110040"/>
                      <a:gd name="connsiteX10" fmla="*/ 41113 w 82286"/>
                      <a:gd name="connsiteY10" fmla="*/ 110040 h 110040"/>
                      <a:gd name="connsiteX11" fmla="*/ 82282 w 82286"/>
                      <a:gd name="connsiteY11" fmla="*/ 69037 h 110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82286" h="110040">
                        <a:moveTo>
                          <a:pt x="82282" y="69037"/>
                        </a:moveTo>
                        <a:lnTo>
                          <a:pt x="60318" y="69037"/>
                        </a:lnTo>
                        <a:cubicBezTo>
                          <a:pt x="60318" y="69037"/>
                          <a:pt x="60318" y="87469"/>
                          <a:pt x="41168" y="87800"/>
                        </a:cubicBezTo>
                        <a:cubicBezTo>
                          <a:pt x="31235" y="87966"/>
                          <a:pt x="26048" y="81454"/>
                          <a:pt x="23951" y="76432"/>
                        </a:cubicBezTo>
                        <a:cubicBezTo>
                          <a:pt x="21522" y="70638"/>
                          <a:pt x="22240" y="64015"/>
                          <a:pt x="25496" y="58662"/>
                        </a:cubicBezTo>
                        <a:cubicBezTo>
                          <a:pt x="29248" y="52537"/>
                          <a:pt x="37361" y="46908"/>
                          <a:pt x="52206" y="49557"/>
                        </a:cubicBezTo>
                        <a:lnTo>
                          <a:pt x="52206" y="0"/>
                        </a:lnTo>
                        <a:lnTo>
                          <a:pt x="30462" y="0"/>
                        </a:lnTo>
                        <a:lnTo>
                          <a:pt x="30462" y="29028"/>
                        </a:lnTo>
                        <a:cubicBezTo>
                          <a:pt x="30462" y="29028"/>
                          <a:pt x="0" y="36919"/>
                          <a:pt x="0" y="70472"/>
                        </a:cubicBezTo>
                        <a:cubicBezTo>
                          <a:pt x="0" y="102590"/>
                          <a:pt x="28807" y="110040"/>
                          <a:pt x="41113" y="110040"/>
                        </a:cubicBezTo>
                        <a:cubicBezTo>
                          <a:pt x="50605" y="110095"/>
                          <a:pt x="82723" y="107833"/>
                          <a:pt x="82282" y="69037"/>
                        </a:cubicBez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solidFill>
                      <a:srgbClr val="95B7A9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78" name="Freeform: Shape 177">
                    <a:extLst>
                      <a:ext uri="{FF2B5EF4-FFF2-40B4-BE49-F238E27FC236}">
                        <a16:creationId xmlns:a16="http://schemas.microsoft.com/office/drawing/2014/main" id="{5B10DF60-1E62-4BE7-B5AD-E17C358AB3C3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040086" y="-2272275"/>
                    <a:ext cx="22019" cy="20584"/>
                  </a:xfrm>
                  <a:custGeom>
                    <a:avLst/>
                    <a:gdLst>
                      <a:gd name="connsiteX0" fmla="*/ 0 w 22019"/>
                      <a:gd name="connsiteY0" fmla="*/ 0 h 20584"/>
                      <a:gd name="connsiteX1" fmla="*/ 22019 w 22019"/>
                      <a:gd name="connsiteY1" fmla="*/ 0 h 20584"/>
                      <a:gd name="connsiteX2" fmla="*/ 22019 w 22019"/>
                      <a:gd name="connsiteY2" fmla="*/ 20584 h 20584"/>
                      <a:gd name="connsiteX3" fmla="*/ 0 w 22019"/>
                      <a:gd name="connsiteY3" fmla="*/ 20584 h 20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019" h="20584">
                        <a:moveTo>
                          <a:pt x="0" y="0"/>
                        </a:moveTo>
                        <a:lnTo>
                          <a:pt x="22019" y="0"/>
                        </a:lnTo>
                        <a:lnTo>
                          <a:pt x="22019" y="20584"/>
                        </a:lnTo>
                        <a:lnTo>
                          <a:pt x="0" y="20584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solidFill>
                      <a:srgbClr val="95B7A9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91861254-CAD9-4705-B3DB-B4E9B49AB4B6}"/>
                    </a:ext>
                  </a:extLst>
                </p:cNvPr>
                <p:cNvSpPr/>
                <p:nvPr/>
              </p:nvSpPr>
              <p:spPr>
                <a:xfrm>
                  <a:off x="7889505" y="-2363804"/>
                  <a:ext cx="323036" cy="323993"/>
                </a:xfrm>
                <a:custGeom>
                  <a:avLst/>
                  <a:gdLst>
                    <a:gd name="connsiteX0" fmla="*/ 322981 w 323036"/>
                    <a:gd name="connsiteY0" fmla="*/ 161968 h 323993"/>
                    <a:gd name="connsiteX1" fmla="*/ 323036 w 323036"/>
                    <a:gd name="connsiteY1" fmla="*/ 159209 h 323993"/>
                    <a:gd name="connsiteX2" fmla="*/ 322815 w 323036"/>
                    <a:gd name="connsiteY2" fmla="*/ 151042 h 323993"/>
                    <a:gd name="connsiteX3" fmla="*/ 322540 w 323036"/>
                    <a:gd name="connsiteY3" fmla="*/ 145026 h 323993"/>
                    <a:gd name="connsiteX4" fmla="*/ 321546 w 323036"/>
                    <a:gd name="connsiteY4" fmla="*/ 137797 h 323993"/>
                    <a:gd name="connsiteX5" fmla="*/ 320332 w 323036"/>
                    <a:gd name="connsiteY5" fmla="*/ 129409 h 323993"/>
                    <a:gd name="connsiteX6" fmla="*/ 318014 w 323036"/>
                    <a:gd name="connsiteY6" fmla="*/ 120027 h 323993"/>
                    <a:gd name="connsiteX7" fmla="*/ 298147 w 323036"/>
                    <a:gd name="connsiteY7" fmla="*/ 74499 h 323993"/>
                    <a:gd name="connsiteX8" fmla="*/ 252288 w 323036"/>
                    <a:gd name="connsiteY8" fmla="*/ 27426 h 323993"/>
                    <a:gd name="connsiteX9" fmla="*/ 177346 w 323036"/>
                    <a:gd name="connsiteY9" fmla="*/ 716 h 323993"/>
                    <a:gd name="connsiteX10" fmla="*/ 155327 w 323036"/>
                    <a:gd name="connsiteY10" fmla="*/ 275 h 323993"/>
                    <a:gd name="connsiteX11" fmla="*/ 144069 w 323036"/>
                    <a:gd name="connsiteY11" fmla="*/ 992 h 323993"/>
                    <a:gd name="connsiteX12" fmla="*/ 132701 w 323036"/>
                    <a:gd name="connsiteY12" fmla="*/ 2703 h 323993"/>
                    <a:gd name="connsiteX13" fmla="*/ 87890 w 323036"/>
                    <a:gd name="connsiteY13" fmla="*/ 17989 h 323993"/>
                    <a:gd name="connsiteX14" fmla="*/ 47605 w 323036"/>
                    <a:gd name="connsiteY14" fmla="*/ 47238 h 323993"/>
                    <a:gd name="connsiteX15" fmla="*/ 17308 w 323036"/>
                    <a:gd name="connsiteY15" fmla="*/ 89399 h 323993"/>
                    <a:gd name="connsiteX16" fmla="*/ 1525 w 323036"/>
                    <a:gd name="connsiteY16" fmla="*/ 140777 h 323993"/>
                    <a:gd name="connsiteX17" fmla="*/ 366 w 323036"/>
                    <a:gd name="connsiteY17" fmla="*/ 154463 h 323993"/>
                    <a:gd name="connsiteX18" fmla="*/ 90 w 323036"/>
                    <a:gd name="connsiteY18" fmla="*/ 168315 h 323993"/>
                    <a:gd name="connsiteX19" fmla="*/ 3622 w 323036"/>
                    <a:gd name="connsiteY19" fmla="*/ 196073 h 323993"/>
                    <a:gd name="connsiteX20" fmla="*/ 26855 w 323036"/>
                    <a:gd name="connsiteY20" fmla="*/ 251314 h 323993"/>
                    <a:gd name="connsiteX21" fmla="*/ 26690 w 323036"/>
                    <a:gd name="connsiteY21" fmla="*/ 249658 h 323993"/>
                    <a:gd name="connsiteX22" fmla="*/ 4119 w 323036"/>
                    <a:gd name="connsiteY22" fmla="*/ 305948 h 323993"/>
                    <a:gd name="connsiteX23" fmla="*/ 2794 w 323036"/>
                    <a:gd name="connsiteY23" fmla="*/ 309259 h 323993"/>
                    <a:gd name="connsiteX24" fmla="*/ 6271 w 323036"/>
                    <a:gd name="connsiteY24" fmla="*/ 308321 h 323993"/>
                    <a:gd name="connsiteX25" fmla="*/ 66478 w 323036"/>
                    <a:gd name="connsiteY25" fmla="*/ 291765 h 323993"/>
                    <a:gd name="connsiteX26" fmla="*/ 64988 w 323036"/>
                    <a:gd name="connsiteY26" fmla="*/ 291489 h 323993"/>
                    <a:gd name="connsiteX27" fmla="*/ 133750 w 323036"/>
                    <a:gd name="connsiteY27" fmla="*/ 321510 h 323993"/>
                    <a:gd name="connsiteX28" fmla="*/ 168958 w 323036"/>
                    <a:gd name="connsiteY28" fmla="*/ 323717 h 323993"/>
                    <a:gd name="connsiteX29" fmla="*/ 185900 w 323036"/>
                    <a:gd name="connsiteY29" fmla="*/ 322117 h 323993"/>
                    <a:gd name="connsiteX30" fmla="*/ 194123 w 323036"/>
                    <a:gd name="connsiteY30" fmla="*/ 320848 h 323993"/>
                    <a:gd name="connsiteX31" fmla="*/ 202069 w 323036"/>
                    <a:gd name="connsiteY31" fmla="*/ 318861 h 323993"/>
                    <a:gd name="connsiteX32" fmla="*/ 293622 w 323036"/>
                    <a:gd name="connsiteY32" fmla="*/ 256060 h 323993"/>
                    <a:gd name="connsiteX33" fmla="*/ 313323 w 323036"/>
                    <a:gd name="connsiteY33" fmla="*/ 218699 h 323993"/>
                    <a:gd name="connsiteX34" fmla="*/ 316359 w 323036"/>
                    <a:gd name="connsiteY34" fmla="*/ 210256 h 323993"/>
                    <a:gd name="connsiteX35" fmla="*/ 318401 w 323036"/>
                    <a:gd name="connsiteY35" fmla="*/ 202254 h 323993"/>
                    <a:gd name="connsiteX36" fmla="*/ 320222 w 323036"/>
                    <a:gd name="connsiteY36" fmla="*/ 194914 h 323993"/>
                    <a:gd name="connsiteX37" fmla="*/ 321215 w 323036"/>
                    <a:gd name="connsiteY37" fmla="*/ 188182 h 323993"/>
                    <a:gd name="connsiteX38" fmla="*/ 322650 w 323036"/>
                    <a:gd name="connsiteY38" fmla="*/ 176924 h 323993"/>
                    <a:gd name="connsiteX39" fmla="*/ 322926 w 323036"/>
                    <a:gd name="connsiteY39" fmla="*/ 168646 h 323993"/>
                    <a:gd name="connsiteX40" fmla="*/ 323036 w 323036"/>
                    <a:gd name="connsiteY40" fmla="*/ 163569 h 323993"/>
                    <a:gd name="connsiteX41" fmla="*/ 322981 w 323036"/>
                    <a:gd name="connsiteY41" fmla="*/ 161968 h 323993"/>
                    <a:gd name="connsiteX42" fmla="*/ 322760 w 323036"/>
                    <a:gd name="connsiteY42" fmla="*/ 163679 h 323993"/>
                    <a:gd name="connsiteX43" fmla="*/ 322374 w 323036"/>
                    <a:gd name="connsiteY43" fmla="*/ 168701 h 323993"/>
                    <a:gd name="connsiteX44" fmla="*/ 321822 w 323036"/>
                    <a:gd name="connsiteY44" fmla="*/ 176924 h 323993"/>
                    <a:gd name="connsiteX45" fmla="*/ 320111 w 323036"/>
                    <a:gd name="connsiteY45" fmla="*/ 188071 h 323993"/>
                    <a:gd name="connsiteX46" fmla="*/ 291911 w 323036"/>
                    <a:gd name="connsiteY46" fmla="*/ 254846 h 323993"/>
                    <a:gd name="connsiteX47" fmla="*/ 201352 w 323036"/>
                    <a:gd name="connsiteY47" fmla="*/ 316047 h 323993"/>
                    <a:gd name="connsiteX48" fmla="*/ 193516 w 323036"/>
                    <a:gd name="connsiteY48" fmla="*/ 317923 h 323993"/>
                    <a:gd name="connsiteX49" fmla="*/ 185403 w 323036"/>
                    <a:gd name="connsiteY49" fmla="*/ 319137 h 323993"/>
                    <a:gd name="connsiteX50" fmla="*/ 168792 w 323036"/>
                    <a:gd name="connsiteY50" fmla="*/ 320627 h 323993"/>
                    <a:gd name="connsiteX51" fmla="*/ 134246 w 323036"/>
                    <a:gd name="connsiteY51" fmla="*/ 318364 h 323993"/>
                    <a:gd name="connsiteX52" fmla="*/ 66975 w 323036"/>
                    <a:gd name="connsiteY52" fmla="*/ 288730 h 323993"/>
                    <a:gd name="connsiteX53" fmla="*/ 66313 w 323036"/>
                    <a:gd name="connsiteY53" fmla="*/ 288233 h 323993"/>
                    <a:gd name="connsiteX54" fmla="*/ 65485 w 323036"/>
                    <a:gd name="connsiteY54" fmla="*/ 288454 h 323993"/>
                    <a:gd name="connsiteX55" fmla="*/ 5278 w 323036"/>
                    <a:gd name="connsiteY55" fmla="*/ 304899 h 323993"/>
                    <a:gd name="connsiteX56" fmla="*/ 7375 w 323036"/>
                    <a:gd name="connsiteY56" fmla="*/ 307272 h 323993"/>
                    <a:gd name="connsiteX57" fmla="*/ 30056 w 323036"/>
                    <a:gd name="connsiteY57" fmla="*/ 250983 h 323993"/>
                    <a:gd name="connsiteX58" fmla="*/ 30387 w 323036"/>
                    <a:gd name="connsiteY58" fmla="*/ 250100 h 323993"/>
                    <a:gd name="connsiteX59" fmla="*/ 29835 w 323036"/>
                    <a:gd name="connsiteY59" fmla="*/ 249327 h 323993"/>
                    <a:gd name="connsiteX60" fmla="*/ 7099 w 323036"/>
                    <a:gd name="connsiteY60" fmla="*/ 195301 h 323993"/>
                    <a:gd name="connsiteX61" fmla="*/ 3677 w 323036"/>
                    <a:gd name="connsiteY61" fmla="*/ 168149 h 323993"/>
                    <a:gd name="connsiteX62" fmla="*/ 3898 w 323036"/>
                    <a:gd name="connsiteY62" fmla="*/ 154574 h 323993"/>
                    <a:gd name="connsiteX63" fmla="*/ 5002 w 323036"/>
                    <a:gd name="connsiteY63" fmla="*/ 141163 h 323993"/>
                    <a:gd name="connsiteX64" fmla="*/ 20398 w 323036"/>
                    <a:gd name="connsiteY64" fmla="*/ 90889 h 323993"/>
                    <a:gd name="connsiteX65" fmla="*/ 49978 w 323036"/>
                    <a:gd name="connsiteY65" fmla="*/ 49555 h 323993"/>
                    <a:gd name="connsiteX66" fmla="*/ 89325 w 323036"/>
                    <a:gd name="connsiteY66" fmla="*/ 20804 h 323993"/>
                    <a:gd name="connsiteX67" fmla="*/ 133198 w 323036"/>
                    <a:gd name="connsiteY67" fmla="*/ 5683 h 323993"/>
                    <a:gd name="connsiteX68" fmla="*/ 144290 w 323036"/>
                    <a:gd name="connsiteY68" fmla="*/ 3972 h 323993"/>
                    <a:gd name="connsiteX69" fmla="*/ 155327 w 323036"/>
                    <a:gd name="connsiteY69" fmla="*/ 3200 h 323993"/>
                    <a:gd name="connsiteX70" fmla="*/ 176960 w 323036"/>
                    <a:gd name="connsiteY70" fmla="*/ 3531 h 323993"/>
                    <a:gd name="connsiteX71" fmla="*/ 250743 w 323036"/>
                    <a:gd name="connsiteY71" fmla="*/ 29357 h 323993"/>
                    <a:gd name="connsiteX72" fmla="*/ 296326 w 323036"/>
                    <a:gd name="connsiteY72" fmla="*/ 75437 h 323993"/>
                    <a:gd name="connsiteX73" fmla="*/ 316524 w 323036"/>
                    <a:gd name="connsiteY73" fmla="*/ 120248 h 323993"/>
                    <a:gd name="connsiteX74" fmla="*/ 319008 w 323036"/>
                    <a:gd name="connsiteY74" fmla="*/ 129519 h 323993"/>
                    <a:gd name="connsiteX75" fmla="*/ 320387 w 323036"/>
                    <a:gd name="connsiteY75" fmla="*/ 137852 h 323993"/>
                    <a:gd name="connsiteX76" fmla="*/ 321546 w 323036"/>
                    <a:gd name="connsiteY76" fmla="*/ 144971 h 323993"/>
                    <a:gd name="connsiteX77" fmla="*/ 321988 w 323036"/>
                    <a:gd name="connsiteY77" fmla="*/ 150931 h 323993"/>
                    <a:gd name="connsiteX78" fmla="*/ 322595 w 323036"/>
                    <a:gd name="connsiteY78" fmla="*/ 159044 h 323993"/>
                    <a:gd name="connsiteX79" fmla="*/ 322981 w 323036"/>
                    <a:gd name="connsiteY79" fmla="*/ 161968 h 3239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</a:cxnLst>
                  <a:rect l="l" t="t" r="r" b="b"/>
                  <a:pathLst>
                    <a:path w="323036" h="323993">
                      <a:moveTo>
                        <a:pt x="322981" y="161968"/>
                      </a:moveTo>
                      <a:cubicBezTo>
                        <a:pt x="323036" y="161968"/>
                        <a:pt x="323036" y="161030"/>
                        <a:pt x="323036" y="159209"/>
                      </a:cubicBezTo>
                      <a:cubicBezTo>
                        <a:pt x="322981" y="157167"/>
                        <a:pt x="322926" y="154463"/>
                        <a:pt x="322815" y="151042"/>
                      </a:cubicBezTo>
                      <a:cubicBezTo>
                        <a:pt x="322705" y="149221"/>
                        <a:pt x="322760" y="147234"/>
                        <a:pt x="322540" y="145026"/>
                      </a:cubicBezTo>
                      <a:cubicBezTo>
                        <a:pt x="322208" y="142819"/>
                        <a:pt x="321877" y="140391"/>
                        <a:pt x="321546" y="137797"/>
                      </a:cubicBezTo>
                      <a:cubicBezTo>
                        <a:pt x="321160" y="135203"/>
                        <a:pt x="320774" y="132389"/>
                        <a:pt x="320332" y="129409"/>
                      </a:cubicBezTo>
                      <a:cubicBezTo>
                        <a:pt x="319615" y="126484"/>
                        <a:pt x="318842" y="123339"/>
                        <a:pt x="318014" y="120027"/>
                      </a:cubicBezTo>
                      <a:cubicBezTo>
                        <a:pt x="314593" y="106838"/>
                        <a:pt x="308798" y="90834"/>
                        <a:pt x="298147" y="74499"/>
                      </a:cubicBezTo>
                      <a:cubicBezTo>
                        <a:pt x="287662" y="58164"/>
                        <a:pt x="272652" y="41167"/>
                        <a:pt x="252288" y="27426"/>
                      </a:cubicBezTo>
                      <a:cubicBezTo>
                        <a:pt x="231869" y="13906"/>
                        <a:pt x="206208" y="3475"/>
                        <a:pt x="177346" y="716"/>
                      </a:cubicBezTo>
                      <a:cubicBezTo>
                        <a:pt x="170117" y="440"/>
                        <a:pt x="162777" y="-443"/>
                        <a:pt x="155327" y="275"/>
                      </a:cubicBezTo>
                      <a:cubicBezTo>
                        <a:pt x="151630" y="551"/>
                        <a:pt x="147822" y="440"/>
                        <a:pt x="144069" y="992"/>
                      </a:cubicBezTo>
                      <a:cubicBezTo>
                        <a:pt x="140317" y="1544"/>
                        <a:pt x="136509" y="2151"/>
                        <a:pt x="132701" y="2703"/>
                      </a:cubicBezTo>
                      <a:cubicBezTo>
                        <a:pt x="117635" y="5793"/>
                        <a:pt x="102239" y="10263"/>
                        <a:pt x="87890" y="17989"/>
                      </a:cubicBezTo>
                      <a:cubicBezTo>
                        <a:pt x="73487" y="25550"/>
                        <a:pt x="59801" y="35318"/>
                        <a:pt x="47605" y="47238"/>
                      </a:cubicBezTo>
                      <a:cubicBezTo>
                        <a:pt x="35685" y="59378"/>
                        <a:pt x="25310" y="73616"/>
                        <a:pt x="17308" y="89399"/>
                      </a:cubicBezTo>
                      <a:cubicBezTo>
                        <a:pt x="9251" y="105183"/>
                        <a:pt x="3677" y="122621"/>
                        <a:pt x="1525" y="140777"/>
                      </a:cubicBezTo>
                      <a:cubicBezTo>
                        <a:pt x="642" y="145302"/>
                        <a:pt x="642" y="149883"/>
                        <a:pt x="366" y="154463"/>
                      </a:cubicBezTo>
                      <a:cubicBezTo>
                        <a:pt x="90" y="159044"/>
                        <a:pt x="-131" y="163679"/>
                        <a:pt x="90" y="168315"/>
                      </a:cubicBezTo>
                      <a:cubicBezTo>
                        <a:pt x="476" y="177586"/>
                        <a:pt x="1635" y="186912"/>
                        <a:pt x="3622" y="196073"/>
                      </a:cubicBezTo>
                      <a:cubicBezTo>
                        <a:pt x="7871" y="216050"/>
                        <a:pt x="15984" y="234813"/>
                        <a:pt x="26855" y="251314"/>
                      </a:cubicBezTo>
                      <a:lnTo>
                        <a:pt x="26690" y="249658"/>
                      </a:lnTo>
                      <a:cubicBezTo>
                        <a:pt x="19019" y="268808"/>
                        <a:pt x="11458" y="287626"/>
                        <a:pt x="4119" y="305948"/>
                      </a:cubicBezTo>
                      <a:lnTo>
                        <a:pt x="2794" y="309259"/>
                      </a:lnTo>
                      <a:lnTo>
                        <a:pt x="6271" y="308321"/>
                      </a:lnTo>
                      <a:cubicBezTo>
                        <a:pt x="26910" y="302637"/>
                        <a:pt x="46998" y="297118"/>
                        <a:pt x="66478" y="291765"/>
                      </a:cubicBezTo>
                      <a:lnTo>
                        <a:pt x="64988" y="291489"/>
                      </a:lnTo>
                      <a:cubicBezTo>
                        <a:pt x="85959" y="307272"/>
                        <a:pt x="109965" y="317371"/>
                        <a:pt x="133750" y="321510"/>
                      </a:cubicBezTo>
                      <a:cubicBezTo>
                        <a:pt x="145615" y="323607"/>
                        <a:pt x="157535" y="324490"/>
                        <a:pt x="168958" y="323717"/>
                      </a:cubicBezTo>
                      <a:cubicBezTo>
                        <a:pt x="174697" y="323497"/>
                        <a:pt x="180381" y="323221"/>
                        <a:pt x="185900" y="322117"/>
                      </a:cubicBezTo>
                      <a:cubicBezTo>
                        <a:pt x="188659" y="321676"/>
                        <a:pt x="191419" y="321289"/>
                        <a:pt x="194123" y="320848"/>
                      </a:cubicBezTo>
                      <a:cubicBezTo>
                        <a:pt x="196827" y="320351"/>
                        <a:pt x="199476" y="319523"/>
                        <a:pt x="202069" y="318861"/>
                      </a:cubicBezTo>
                      <a:cubicBezTo>
                        <a:pt x="244452" y="307990"/>
                        <a:pt x="275742" y="281887"/>
                        <a:pt x="293622" y="256060"/>
                      </a:cubicBezTo>
                      <a:cubicBezTo>
                        <a:pt x="302728" y="243146"/>
                        <a:pt x="309295" y="230343"/>
                        <a:pt x="313323" y="218699"/>
                      </a:cubicBezTo>
                      <a:cubicBezTo>
                        <a:pt x="314372" y="215774"/>
                        <a:pt x="315365" y="212960"/>
                        <a:pt x="316359" y="210256"/>
                      </a:cubicBezTo>
                      <a:cubicBezTo>
                        <a:pt x="317076" y="207497"/>
                        <a:pt x="317738" y="204792"/>
                        <a:pt x="318401" y="202254"/>
                      </a:cubicBezTo>
                      <a:cubicBezTo>
                        <a:pt x="319008" y="199715"/>
                        <a:pt x="319615" y="197287"/>
                        <a:pt x="320222" y="194914"/>
                      </a:cubicBezTo>
                      <a:cubicBezTo>
                        <a:pt x="320663" y="192541"/>
                        <a:pt x="320939" y="190279"/>
                        <a:pt x="321215" y="188182"/>
                      </a:cubicBezTo>
                      <a:cubicBezTo>
                        <a:pt x="321767" y="183932"/>
                        <a:pt x="322484" y="180180"/>
                        <a:pt x="322650" y="176924"/>
                      </a:cubicBezTo>
                      <a:cubicBezTo>
                        <a:pt x="322760" y="173723"/>
                        <a:pt x="322871" y="170964"/>
                        <a:pt x="322926" y="168646"/>
                      </a:cubicBezTo>
                      <a:cubicBezTo>
                        <a:pt x="322981" y="166549"/>
                        <a:pt x="323036" y="164893"/>
                        <a:pt x="323036" y="163569"/>
                      </a:cubicBezTo>
                      <a:cubicBezTo>
                        <a:pt x="323036" y="162520"/>
                        <a:pt x="322981" y="161968"/>
                        <a:pt x="322981" y="161968"/>
                      </a:cubicBezTo>
                      <a:cubicBezTo>
                        <a:pt x="322926" y="161968"/>
                        <a:pt x="322871" y="162520"/>
                        <a:pt x="322760" y="163679"/>
                      </a:cubicBezTo>
                      <a:cubicBezTo>
                        <a:pt x="322650" y="164948"/>
                        <a:pt x="322540" y="166604"/>
                        <a:pt x="322374" y="168701"/>
                      </a:cubicBezTo>
                      <a:cubicBezTo>
                        <a:pt x="322208" y="170964"/>
                        <a:pt x="322043" y="173723"/>
                        <a:pt x="321822" y="176924"/>
                      </a:cubicBezTo>
                      <a:cubicBezTo>
                        <a:pt x="321546" y="180180"/>
                        <a:pt x="320774" y="183877"/>
                        <a:pt x="320111" y="188071"/>
                      </a:cubicBezTo>
                      <a:cubicBezTo>
                        <a:pt x="317076" y="204627"/>
                        <a:pt x="310454" y="229460"/>
                        <a:pt x="291911" y="254846"/>
                      </a:cubicBezTo>
                      <a:cubicBezTo>
                        <a:pt x="273976" y="280176"/>
                        <a:pt x="243017" y="305617"/>
                        <a:pt x="201352" y="316047"/>
                      </a:cubicBezTo>
                      <a:cubicBezTo>
                        <a:pt x="198758" y="316654"/>
                        <a:pt x="196164" y="317481"/>
                        <a:pt x="193516" y="317923"/>
                      </a:cubicBezTo>
                      <a:cubicBezTo>
                        <a:pt x="190811" y="318309"/>
                        <a:pt x="188163" y="318751"/>
                        <a:pt x="185403" y="319137"/>
                      </a:cubicBezTo>
                      <a:cubicBezTo>
                        <a:pt x="179995" y="320186"/>
                        <a:pt x="174421" y="320406"/>
                        <a:pt x="168792" y="320627"/>
                      </a:cubicBezTo>
                      <a:cubicBezTo>
                        <a:pt x="157535" y="321344"/>
                        <a:pt x="145890" y="320461"/>
                        <a:pt x="134246" y="318364"/>
                      </a:cubicBezTo>
                      <a:cubicBezTo>
                        <a:pt x="110958" y="314170"/>
                        <a:pt x="87504" y="304237"/>
                        <a:pt x="66975" y="288730"/>
                      </a:cubicBezTo>
                      <a:lnTo>
                        <a:pt x="66313" y="288233"/>
                      </a:lnTo>
                      <a:lnTo>
                        <a:pt x="65485" y="288454"/>
                      </a:lnTo>
                      <a:cubicBezTo>
                        <a:pt x="46060" y="293752"/>
                        <a:pt x="25917" y="299215"/>
                        <a:pt x="5278" y="304899"/>
                      </a:cubicBezTo>
                      <a:lnTo>
                        <a:pt x="7375" y="307272"/>
                      </a:lnTo>
                      <a:cubicBezTo>
                        <a:pt x="14769" y="288950"/>
                        <a:pt x="22330" y="270132"/>
                        <a:pt x="30056" y="250983"/>
                      </a:cubicBezTo>
                      <a:lnTo>
                        <a:pt x="30387" y="250100"/>
                      </a:lnTo>
                      <a:lnTo>
                        <a:pt x="29835" y="249327"/>
                      </a:lnTo>
                      <a:cubicBezTo>
                        <a:pt x="19184" y="233158"/>
                        <a:pt x="11293" y="214781"/>
                        <a:pt x="7099" y="195301"/>
                      </a:cubicBezTo>
                      <a:cubicBezTo>
                        <a:pt x="5167" y="186305"/>
                        <a:pt x="4063" y="177255"/>
                        <a:pt x="3677" y="168149"/>
                      </a:cubicBezTo>
                      <a:cubicBezTo>
                        <a:pt x="3456" y="163624"/>
                        <a:pt x="3622" y="159099"/>
                        <a:pt x="3898" y="154574"/>
                      </a:cubicBezTo>
                      <a:cubicBezTo>
                        <a:pt x="4174" y="150104"/>
                        <a:pt x="4174" y="145578"/>
                        <a:pt x="5002" y="141163"/>
                      </a:cubicBezTo>
                      <a:cubicBezTo>
                        <a:pt x="7099" y="123394"/>
                        <a:pt x="12507" y="106341"/>
                        <a:pt x="20398" y="90889"/>
                      </a:cubicBezTo>
                      <a:cubicBezTo>
                        <a:pt x="28179" y="75437"/>
                        <a:pt x="38279" y="61531"/>
                        <a:pt x="49978" y="49555"/>
                      </a:cubicBezTo>
                      <a:cubicBezTo>
                        <a:pt x="61898" y="37856"/>
                        <a:pt x="75253" y="28254"/>
                        <a:pt x="89325" y="20804"/>
                      </a:cubicBezTo>
                      <a:cubicBezTo>
                        <a:pt x="103342" y="13188"/>
                        <a:pt x="118463" y="8718"/>
                        <a:pt x="133198" y="5683"/>
                      </a:cubicBezTo>
                      <a:cubicBezTo>
                        <a:pt x="136950" y="5131"/>
                        <a:pt x="140648" y="4524"/>
                        <a:pt x="144290" y="3972"/>
                      </a:cubicBezTo>
                      <a:cubicBezTo>
                        <a:pt x="147988" y="3420"/>
                        <a:pt x="151685" y="3475"/>
                        <a:pt x="155327" y="3200"/>
                      </a:cubicBezTo>
                      <a:cubicBezTo>
                        <a:pt x="162667" y="2482"/>
                        <a:pt x="169841" y="3310"/>
                        <a:pt x="176960" y="3531"/>
                      </a:cubicBezTo>
                      <a:cubicBezTo>
                        <a:pt x="205270" y="6124"/>
                        <a:pt x="230545" y="16223"/>
                        <a:pt x="250743" y="29357"/>
                      </a:cubicBezTo>
                      <a:cubicBezTo>
                        <a:pt x="270886" y="42768"/>
                        <a:pt x="285841" y="59378"/>
                        <a:pt x="296326" y="75437"/>
                      </a:cubicBezTo>
                      <a:cubicBezTo>
                        <a:pt x="307032" y="91496"/>
                        <a:pt x="312937" y="107224"/>
                        <a:pt x="316524" y="120248"/>
                      </a:cubicBezTo>
                      <a:cubicBezTo>
                        <a:pt x="317407" y="123504"/>
                        <a:pt x="318235" y="126594"/>
                        <a:pt x="319008" y="129519"/>
                      </a:cubicBezTo>
                      <a:cubicBezTo>
                        <a:pt x="319504" y="132499"/>
                        <a:pt x="319946" y="135259"/>
                        <a:pt x="320387" y="137852"/>
                      </a:cubicBezTo>
                      <a:cubicBezTo>
                        <a:pt x="320829" y="140446"/>
                        <a:pt x="321215" y="142819"/>
                        <a:pt x="321546" y="144971"/>
                      </a:cubicBezTo>
                      <a:cubicBezTo>
                        <a:pt x="321767" y="147179"/>
                        <a:pt x="321822" y="149165"/>
                        <a:pt x="321988" y="150931"/>
                      </a:cubicBezTo>
                      <a:cubicBezTo>
                        <a:pt x="322264" y="154353"/>
                        <a:pt x="322429" y="157057"/>
                        <a:pt x="322595" y="159044"/>
                      </a:cubicBezTo>
                      <a:cubicBezTo>
                        <a:pt x="322760" y="161030"/>
                        <a:pt x="322871" y="161968"/>
                        <a:pt x="322981" y="161968"/>
                      </a:cubicBezTo>
                      <a:close/>
                    </a:path>
                  </a:pathLst>
                </a:custGeom>
                <a:solidFill>
                  <a:srgbClr val="103464"/>
                </a:solidFill>
                <a:ln w="5505" cap="flat">
                  <a:solidFill>
                    <a:srgbClr val="95B7A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3" name="Graphic 179">
                <a:extLst>
                  <a:ext uri="{FF2B5EF4-FFF2-40B4-BE49-F238E27FC236}">
                    <a16:creationId xmlns:a16="http://schemas.microsoft.com/office/drawing/2014/main" id="{34EB158A-E6A9-480A-B9DF-634E6A02035B}"/>
                  </a:ext>
                </a:extLst>
              </p:cNvPr>
              <p:cNvGrpSpPr/>
              <p:nvPr/>
            </p:nvGrpSpPr>
            <p:grpSpPr>
              <a:xfrm>
                <a:off x="1902819" y="2704337"/>
                <a:ext cx="2013556" cy="3106680"/>
                <a:chOff x="6434680" y="-2148541"/>
                <a:chExt cx="1325781" cy="2045523"/>
              </a:xfrm>
            </p:grpSpPr>
            <p:grpSp>
              <p:nvGrpSpPr>
                <p:cNvPr id="159" name="Graphic 179">
                  <a:extLst>
                    <a:ext uri="{FF2B5EF4-FFF2-40B4-BE49-F238E27FC236}">
                      <a16:creationId xmlns:a16="http://schemas.microsoft.com/office/drawing/2014/main" id="{40C1EA61-69CF-40F0-8EBF-63284A01044E}"/>
                    </a:ext>
                  </a:extLst>
                </p:cNvPr>
                <p:cNvGrpSpPr/>
                <p:nvPr/>
              </p:nvGrpSpPr>
              <p:grpSpPr>
                <a:xfrm>
                  <a:off x="6434680" y="-2148541"/>
                  <a:ext cx="1325781" cy="2045523"/>
                  <a:chOff x="6434680" y="-2148541"/>
                  <a:chExt cx="1325781" cy="2045523"/>
                </a:xfrm>
              </p:grpSpPr>
              <p:grpSp>
                <p:nvGrpSpPr>
                  <p:cNvPr id="165" name="Graphic 179">
                    <a:extLst>
                      <a:ext uri="{FF2B5EF4-FFF2-40B4-BE49-F238E27FC236}">
                        <a16:creationId xmlns:a16="http://schemas.microsoft.com/office/drawing/2014/main" id="{3B1FBB04-2011-4B11-8FA1-C29941692CF7}"/>
                      </a:ext>
                    </a:extLst>
                  </p:cNvPr>
                  <p:cNvGrpSpPr/>
                  <p:nvPr/>
                </p:nvGrpSpPr>
                <p:grpSpPr>
                  <a:xfrm>
                    <a:off x="6566727" y="-2148541"/>
                    <a:ext cx="1193734" cy="2045523"/>
                    <a:chOff x="6566727" y="-2148541"/>
                    <a:chExt cx="1193734" cy="2045523"/>
                  </a:xfrm>
                </p:grpSpPr>
                <p:sp>
                  <p:nvSpPr>
                    <p:cNvPr id="171" name="Freeform: Shape 170">
                      <a:extLst>
                        <a:ext uri="{FF2B5EF4-FFF2-40B4-BE49-F238E27FC236}">
                          <a16:creationId xmlns:a16="http://schemas.microsoft.com/office/drawing/2014/main" id="{10261660-2C39-4938-A52D-BF1008EF08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6727" y="-2148541"/>
                      <a:ext cx="1193734" cy="1598795"/>
                    </a:xfrm>
                    <a:custGeom>
                      <a:avLst/>
                      <a:gdLst>
                        <a:gd name="connsiteX0" fmla="*/ 70 w 1193734"/>
                        <a:gd name="connsiteY0" fmla="*/ 597509 h 1598795"/>
                        <a:gd name="connsiteX1" fmla="*/ 318767 w 1193734"/>
                        <a:gd name="connsiteY1" fmla="*/ 597509 h 1598795"/>
                        <a:gd name="connsiteX2" fmla="*/ 596847 w 1193734"/>
                        <a:gd name="connsiteY2" fmla="*/ 325113 h 1598795"/>
                        <a:gd name="connsiteX3" fmla="*/ 846562 w 1193734"/>
                        <a:gd name="connsiteY3" fmla="*/ 489731 h 1598795"/>
                        <a:gd name="connsiteX4" fmla="*/ 823880 w 1193734"/>
                        <a:gd name="connsiteY4" fmla="*/ 747889 h 1598795"/>
                        <a:gd name="connsiteX5" fmla="*/ 438630 w 1193734"/>
                        <a:gd name="connsiteY5" fmla="*/ 888723 h 1598795"/>
                        <a:gd name="connsiteX6" fmla="*/ 436588 w 1193734"/>
                        <a:gd name="connsiteY6" fmla="*/ 1598796 h 1598795"/>
                        <a:gd name="connsiteX7" fmla="*/ 751753 w 1193734"/>
                        <a:gd name="connsiteY7" fmla="*/ 1598796 h 1598795"/>
                        <a:gd name="connsiteX8" fmla="*/ 751753 w 1193734"/>
                        <a:gd name="connsiteY8" fmla="*/ 1177840 h 1598795"/>
                        <a:gd name="connsiteX9" fmla="*/ 1193734 w 1193734"/>
                        <a:gd name="connsiteY9" fmla="*/ 576483 h 1598795"/>
                        <a:gd name="connsiteX10" fmla="*/ 614286 w 1193734"/>
                        <a:gd name="connsiteY10" fmla="*/ 3270 h 1598795"/>
                        <a:gd name="connsiteX11" fmla="*/ 321305 w 1193734"/>
                        <a:gd name="connsiteY11" fmla="*/ 14638 h 1598795"/>
                        <a:gd name="connsiteX12" fmla="*/ 70 w 1193734"/>
                        <a:gd name="connsiteY12" fmla="*/ 597509 h 1598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93734" h="1598795">
                          <a:moveTo>
                            <a:pt x="70" y="597509"/>
                          </a:moveTo>
                          <a:lnTo>
                            <a:pt x="318767" y="597509"/>
                          </a:lnTo>
                          <a:cubicBezTo>
                            <a:pt x="318767" y="597509"/>
                            <a:pt x="318767" y="329914"/>
                            <a:pt x="596847" y="325113"/>
                          </a:cubicBezTo>
                          <a:cubicBezTo>
                            <a:pt x="741268" y="322629"/>
                            <a:pt x="816155" y="417217"/>
                            <a:pt x="846562" y="489731"/>
                          </a:cubicBezTo>
                          <a:cubicBezTo>
                            <a:pt x="881880" y="573889"/>
                            <a:pt x="871175" y="669802"/>
                            <a:pt x="823880" y="747889"/>
                          </a:cubicBezTo>
                          <a:cubicBezTo>
                            <a:pt x="769799" y="837014"/>
                            <a:pt x="653412" y="926580"/>
                            <a:pt x="438630" y="888723"/>
                          </a:cubicBezTo>
                          <a:lnTo>
                            <a:pt x="436588" y="1598796"/>
                          </a:lnTo>
                          <a:lnTo>
                            <a:pt x="751753" y="1598796"/>
                          </a:lnTo>
                          <a:lnTo>
                            <a:pt x="751753" y="1177840"/>
                          </a:lnTo>
                          <a:cubicBezTo>
                            <a:pt x="751753" y="1177840"/>
                            <a:pt x="1193734" y="1063606"/>
                            <a:pt x="1193734" y="576483"/>
                          </a:cubicBezTo>
                          <a:cubicBezTo>
                            <a:pt x="1193734" y="110441"/>
                            <a:pt x="816872" y="9782"/>
                            <a:pt x="614286" y="3270"/>
                          </a:cubicBezTo>
                          <a:cubicBezTo>
                            <a:pt x="501597" y="-317"/>
                            <a:pt x="460704" y="-5173"/>
                            <a:pt x="321305" y="14638"/>
                          </a:cubicBezTo>
                          <a:cubicBezTo>
                            <a:pt x="143718" y="39858"/>
                            <a:pt x="-3683" y="246142"/>
                            <a:pt x="70" y="597509"/>
                          </a:cubicBez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2" name="Freeform: Shape 171">
                      <a:extLst>
                        <a:ext uri="{FF2B5EF4-FFF2-40B4-BE49-F238E27FC236}">
                          <a16:creationId xmlns:a16="http://schemas.microsoft.com/office/drawing/2014/main" id="{6D6E6ED5-0C26-4B05-8B6A-D58A3E3E88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02432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3" name="Freeform: Shape 172">
                      <a:extLst>
                        <a:ext uri="{FF2B5EF4-FFF2-40B4-BE49-F238E27FC236}">
                          <a16:creationId xmlns:a16="http://schemas.microsoft.com/office/drawing/2014/main" id="{5042C5FE-580F-40C5-B4DE-D5777D0257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02432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0D616C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4" name="Freeform: Shape 173">
                      <a:extLst>
                        <a:ext uri="{FF2B5EF4-FFF2-40B4-BE49-F238E27FC236}">
                          <a16:creationId xmlns:a16="http://schemas.microsoft.com/office/drawing/2014/main" id="{3F837396-BA76-486A-BE8E-C0F3714F26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6727" y="-2148541"/>
                      <a:ext cx="1193734" cy="1598795"/>
                    </a:xfrm>
                    <a:custGeom>
                      <a:avLst/>
                      <a:gdLst>
                        <a:gd name="connsiteX0" fmla="*/ 70 w 1193734"/>
                        <a:gd name="connsiteY0" fmla="*/ 597509 h 1598795"/>
                        <a:gd name="connsiteX1" fmla="*/ 318767 w 1193734"/>
                        <a:gd name="connsiteY1" fmla="*/ 597509 h 1598795"/>
                        <a:gd name="connsiteX2" fmla="*/ 596847 w 1193734"/>
                        <a:gd name="connsiteY2" fmla="*/ 325113 h 1598795"/>
                        <a:gd name="connsiteX3" fmla="*/ 846562 w 1193734"/>
                        <a:gd name="connsiteY3" fmla="*/ 489731 h 1598795"/>
                        <a:gd name="connsiteX4" fmla="*/ 823880 w 1193734"/>
                        <a:gd name="connsiteY4" fmla="*/ 747889 h 1598795"/>
                        <a:gd name="connsiteX5" fmla="*/ 438630 w 1193734"/>
                        <a:gd name="connsiteY5" fmla="*/ 888723 h 1598795"/>
                        <a:gd name="connsiteX6" fmla="*/ 436588 w 1193734"/>
                        <a:gd name="connsiteY6" fmla="*/ 1598796 h 1598795"/>
                        <a:gd name="connsiteX7" fmla="*/ 751753 w 1193734"/>
                        <a:gd name="connsiteY7" fmla="*/ 1598796 h 1598795"/>
                        <a:gd name="connsiteX8" fmla="*/ 751753 w 1193734"/>
                        <a:gd name="connsiteY8" fmla="*/ 1177840 h 1598795"/>
                        <a:gd name="connsiteX9" fmla="*/ 1193734 w 1193734"/>
                        <a:gd name="connsiteY9" fmla="*/ 576483 h 1598795"/>
                        <a:gd name="connsiteX10" fmla="*/ 614286 w 1193734"/>
                        <a:gd name="connsiteY10" fmla="*/ 3270 h 1598795"/>
                        <a:gd name="connsiteX11" fmla="*/ 321305 w 1193734"/>
                        <a:gd name="connsiteY11" fmla="*/ 14638 h 1598795"/>
                        <a:gd name="connsiteX12" fmla="*/ 70 w 1193734"/>
                        <a:gd name="connsiteY12" fmla="*/ 597509 h 1598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93734" h="1598795">
                          <a:moveTo>
                            <a:pt x="70" y="597509"/>
                          </a:moveTo>
                          <a:lnTo>
                            <a:pt x="318767" y="597509"/>
                          </a:lnTo>
                          <a:cubicBezTo>
                            <a:pt x="318767" y="597509"/>
                            <a:pt x="318767" y="329914"/>
                            <a:pt x="596847" y="325113"/>
                          </a:cubicBezTo>
                          <a:cubicBezTo>
                            <a:pt x="741268" y="322629"/>
                            <a:pt x="816155" y="417217"/>
                            <a:pt x="846562" y="489731"/>
                          </a:cubicBezTo>
                          <a:cubicBezTo>
                            <a:pt x="881880" y="573889"/>
                            <a:pt x="871175" y="669802"/>
                            <a:pt x="823880" y="747889"/>
                          </a:cubicBezTo>
                          <a:cubicBezTo>
                            <a:pt x="769799" y="837014"/>
                            <a:pt x="653412" y="926580"/>
                            <a:pt x="438630" y="888723"/>
                          </a:cubicBezTo>
                          <a:lnTo>
                            <a:pt x="436588" y="1598796"/>
                          </a:lnTo>
                          <a:lnTo>
                            <a:pt x="751753" y="1598796"/>
                          </a:lnTo>
                          <a:lnTo>
                            <a:pt x="751753" y="1177840"/>
                          </a:lnTo>
                          <a:cubicBezTo>
                            <a:pt x="751753" y="1177840"/>
                            <a:pt x="1193734" y="1063606"/>
                            <a:pt x="1193734" y="576483"/>
                          </a:cubicBezTo>
                          <a:cubicBezTo>
                            <a:pt x="1193734" y="110441"/>
                            <a:pt x="816872" y="9782"/>
                            <a:pt x="614286" y="3270"/>
                          </a:cubicBezTo>
                          <a:cubicBezTo>
                            <a:pt x="501597" y="-317"/>
                            <a:pt x="460704" y="-5173"/>
                            <a:pt x="321305" y="14638"/>
                          </a:cubicBezTo>
                          <a:cubicBezTo>
                            <a:pt x="143718" y="39858"/>
                            <a:pt x="-3683" y="246142"/>
                            <a:pt x="70" y="597509"/>
                          </a:cubicBezTo>
                          <a:close/>
                        </a:path>
                      </a:pathLst>
                    </a:custGeom>
                    <a:solidFill>
                      <a:srgbClr val="0D616C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grpSp>
                <p:nvGrpSpPr>
                  <p:cNvPr id="166" name="Graphic 179">
                    <a:extLst>
                      <a:ext uri="{FF2B5EF4-FFF2-40B4-BE49-F238E27FC236}">
                        <a16:creationId xmlns:a16="http://schemas.microsoft.com/office/drawing/2014/main" id="{A60D44F9-4D31-410F-9FEC-45E14F09F6BB}"/>
                      </a:ext>
                    </a:extLst>
                  </p:cNvPr>
                  <p:cNvGrpSpPr/>
                  <p:nvPr/>
                </p:nvGrpSpPr>
                <p:grpSpPr>
                  <a:xfrm>
                    <a:off x="6434680" y="-2146319"/>
                    <a:ext cx="1193721" cy="2043301"/>
                    <a:chOff x="6434680" y="-2146319"/>
                    <a:chExt cx="1193721" cy="2043301"/>
                  </a:xfrm>
                </p:grpSpPr>
                <p:sp>
                  <p:nvSpPr>
                    <p:cNvPr id="167" name="Freeform: Shape 166">
                      <a:extLst>
                        <a:ext uri="{FF2B5EF4-FFF2-40B4-BE49-F238E27FC236}">
                          <a16:creationId xmlns:a16="http://schemas.microsoft.com/office/drawing/2014/main" id="{8E2F0B89-CD4C-4BF7-8EAB-A609C90D4F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34680" y="-2146319"/>
                      <a:ext cx="1193721" cy="1596574"/>
                    </a:xfrm>
                    <a:custGeom>
                      <a:avLst/>
                      <a:gdLst>
                        <a:gd name="connsiteX0" fmla="*/ 58 w 1193721"/>
                        <a:gd name="connsiteY0" fmla="*/ 595287 h 1596574"/>
                        <a:gd name="connsiteX1" fmla="*/ 318754 w 1193721"/>
                        <a:gd name="connsiteY1" fmla="*/ 595287 h 1596574"/>
                        <a:gd name="connsiteX2" fmla="*/ 596835 w 1193721"/>
                        <a:gd name="connsiteY2" fmla="*/ 322891 h 1596574"/>
                        <a:gd name="connsiteX3" fmla="*/ 846549 w 1193721"/>
                        <a:gd name="connsiteY3" fmla="*/ 487509 h 1596574"/>
                        <a:gd name="connsiteX4" fmla="*/ 823868 w 1193721"/>
                        <a:gd name="connsiteY4" fmla="*/ 745668 h 1596574"/>
                        <a:gd name="connsiteX5" fmla="*/ 436576 w 1193721"/>
                        <a:gd name="connsiteY5" fmla="*/ 877947 h 1596574"/>
                        <a:gd name="connsiteX6" fmla="*/ 436576 w 1193721"/>
                        <a:gd name="connsiteY6" fmla="*/ 1596574 h 1596574"/>
                        <a:gd name="connsiteX7" fmla="*/ 751741 w 1193721"/>
                        <a:gd name="connsiteY7" fmla="*/ 1596574 h 1596574"/>
                        <a:gd name="connsiteX8" fmla="*/ 751741 w 1193721"/>
                        <a:gd name="connsiteY8" fmla="*/ 1175619 h 1596574"/>
                        <a:gd name="connsiteX9" fmla="*/ 1193722 w 1193721"/>
                        <a:gd name="connsiteY9" fmla="*/ 574261 h 1596574"/>
                        <a:gd name="connsiteX10" fmla="*/ 596890 w 1193721"/>
                        <a:gd name="connsiteY10" fmla="*/ 0 h 1596574"/>
                        <a:gd name="connsiteX11" fmla="*/ 58 w 1193721"/>
                        <a:gd name="connsiteY11" fmla="*/ 595287 h 1596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3721" h="1596574">
                          <a:moveTo>
                            <a:pt x="58" y="595287"/>
                          </a:moveTo>
                          <a:lnTo>
                            <a:pt x="318754" y="595287"/>
                          </a:lnTo>
                          <a:cubicBezTo>
                            <a:pt x="318754" y="595287"/>
                            <a:pt x="318754" y="327692"/>
                            <a:pt x="596835" y="322891"/>
                          </a:cubicBezTo>
                          <a:cubicBezTo>
                            <a:pt x="741255" y="320408"/>
                            <a:pt x="816142" y="414996"/>
                            <a:pt x="846549" y="487509"/>
                          </a:cubicBezTo>
                          <a:cubicBezTo>
                            <a:pt x="881868" y="571667"/>
                            <a:pt x="871162" y="667580"/>
                            <a:pt x="823868" y="745668"/>
                          </a:cubicBezTo>
                          <a:cubicBezTo>
                            <a:pt x="769786" y="834792"/>
                            <a:pt x="651358" y="915805"/>
                            <a:pt x="436576" y="877947"/>
                          </a:cubicBezTo>
                          <a:lnTo>
                            <a:pt x="436576" y="1596574"/>
                          </a:lnTo>
                          <a:lnTo>
                            <a:pt x="751741" y="1596574"/>
                          </a:lnTo>
                          <a:lnTo>
                            <a:pt x="751741" y="1175619"/>
                          </a:lnTo>
                          <a:cubicBezTo>
                            <a:pt x="751741" y="1175619"/>
                            <a:pt x="1193722" y="1061384"/>
                            <a:pt x="1193722" y="574261"/>
                          </a:cubicBezTo>
                          <a:cubicBezTo>
                            <a:pt x="1193722" y="108219"/>
                            <a:pt x="775801" y="-55"/>
                            <a:pt x="596890" y="0"/>
                          </a:cubicBezTo>
                          <a:cubicBezTo>
                            <a:pt x="460140" y="0"/>
                            <a:pt x="-5958" y="33056"/>
                            <a:pt x="58" y="595287"/>
                          </a:cubicBez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68" name="Freeform: Shape 167">
                      <a:extLst>
                        <a:ext uri="{FF2B5EF4-FFF2-40B4-BE49-F238E27FC236}">
                          <a16:creationId xmlns:a16="http://schemas.microsoft.com/office/drawing/2014/main" id="{31165234-DD14-44E2-A0A5-87296A4DAE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34680" y="-2146319"/>
                      <a:ext cx="1193721" cy="1596574"/>
                    </a:xfrm>
                    <a:custGeom>
                      <a:avLst/>
                      <a:gdLst>
                        <a:gd name="connsiteX0" fmla="*/ 58 w 1193721"/>
                        <a:gd name="connsiteY0" fmla="*/ 595287 h 1596574"/>
                        <a:gd name="connsiteX1" fmla="*/ 318754 w 1193721"/>
                        <a:gd name="connsiteY1" fmla="*/ 595287 h 1596574"/>
                        <a:gd name="connsiteX2" fmla="*/ 596835 w 1193721"/>
                        <a:gd name="connsiteY2" fmla="*/ 322891 h 1596574"/>
                        <a:gd name="connsiteX3" fmla="*/ 846549 w 1193721"/>
                        <a:gd name="connsiteY3" fmla="*/ 487509 h 1596574"/>
                        <a:gd name="connsiteX4" fmla="*/ 823868 w 1193721"/>
                        <a:gd name="connsiteY4" fmla="*/ 745668 h 1596574"/>
                        <a:gd name="connsiteX5" fmla="*/ 436576 w 1193721"/>
                        <a:gd name="connsiteY5" fmla="*/ 877947 h 1596574"/>
                        <a:gd name="connsiteX6" fmla="*/ 436576 w 1193721"/>
                        <a:gd name="connsiteY6" fmla="*/ 1596574 h 1596574"/>
                        <a:gd name="connsiteX7" fmla="*/ 751741 w 1193721"/>
                        <a:gd name="connsiteY7" fmla="*/ 1596574 h 1596574"/>
                        <a:gd name="connsiteX8" fmla="*/ 751741 w 1193721"/>
                        <a:gd name="connsiteY8" fmla="*/ 1175619 h 1596574"/>
                        <a:gd name="connsiteX9" fmla="*/ 1193722 w 1193721"/>
                        <a:gd name="connsiteY9" fmla="*/ 574261 h 1596574"/>
                        <a:gd name="connsiteX10" fmla="*/ 596890 w 1193721"/>
                        <a:gd name="connsiteY10" fmla="*/ 0 h 1596574"/>
                        <a:gd name="connsiteX11" fmla="*/ 58 w 1193721"/>
                        <a:gd name="connsiteY11" fmla="*/ 595287 h 1596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3721" h="1596574">
                          <a:moveTo>
                            <a:pt x="58" y="595287"/>
                          </a:moveTo>
                          <a:lnTo>
                            <a:pt x="318754" y="595287"/>
                          </a:lnTo>
                          <a:cubicBezTo>
                            <a:pt x="318754" y="595287"/>
                            <a:pt x="318754" y="327692"/>
                            <a:pt x="596835" y="322891"/>
                          </a:cubicBezTo>
                          <a:cubicBezTo>
                            <a:pt x="741255" y="320408"/>
                            <a:pt x="816142" y="414996"/>
                            <a:pt x="846549" y="487509"/>
                          </a:cubicBezTo>
                          <a:cubicBezTo>
                            <a:pt x="881868" y="571667"/>
                            <a:pt x="871162" y="667580"/>
                            <a:pt x="823868" y="745668"/>
                          </a:cubicBezTo>
                          <a:cubicBezTo>
                            <a:pt x="769786" y="834792"/>
                            <a:pt x="651358" y="915805"/>
                            <a:pt x="436576" y="877947"/>
                          </a:cubicBezTo>
                          <a:lnTo>
                            <a:pt x="436576" y="1596574"/>
                          </a:lnTo>
                          <a:lnTo>
                            <a:pt x="751741" y="1596574"/>
                          </a:lnTo>
                          <a:lnTo>
                            <a:pt x="751741" y="1175619"/>
                          </a:lnTo>
                          <a:cubicBezTo>
                            <a:pt x="751741" y="1175619"/>
                            <a:pt x="1193722" y="1061384"/>
                            <a:pt x="1193722" y="574261"/>
                          </a:cubicBezTo>
                          <a:cubicBezTo>
                            <a:pt x="1193722" y="108219"/>
                            <a:pt x="775801" y="-55"/>
                            <a:pt x="596890" y="0"/>
                          </a:cubicBezTo>
                          <a:cubicBezTo>
                            <a:pt x="460140" y="0"/>
                            <a:pt x="-5958" y="33056"/>
                            <a:pt x="58" y="595287"/>
                          </a:cubicBezTo>
                          <a:close/>
                        </a:path>
                      </a:pathLst>
                    </a:custGeom>
                    <a:solidFill>
                      <a:srgbClr val="002E35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69" name="Freeform: Shape 168">
                      <a:extLst>
                        <a:ext uri="{FF2B5EF4-FFF2-40B4-BE49-F238E27FC236}">
                          <a16:creationId xmlns:a16="http://schemas.microsoft.com/office/drawing/2014/main" id="{96363C68-1FC2-4BE2-A636-099C1D49D6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70428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70" name="Freeform: Shape 169">
                      <a:extLst>
                        <a:ext uri="{FF2B5EF4-FFF2-40B4-BE49-F238E27FC236}">
                          <a16:creationId xmlns:a16="http://schemas.microsoft.com/office/drawing/2014/main" id="{6D641D7D-AFD9-46E4-B417-B8B7FBE66F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70428" y="-401737"/>
                      <a:ext cx="319855" cy="298719"/>
                    </a:xfrm>
                    <a:custGeom>
                      <a:avLst/>
                      <a:gdLst>
                        <a:gd name="connsiteX0" fmla="*/ 0 w 319855"/>
                        <a:gd name="connsiteY0" fmla="*/ 0 h 298719"/>
                        <a:gd name="connsiteX1" fmla="*/ 319856 w 319855"/>
                        <a:gd name="connsiteY1" fmla="*/ 0 h 298719"/>
                        <a:gd name="connsiteX2" fmla="*/ 319856 w 319855"/>
                        <a:gd name="connsiteY2" fmla="*/ 298720 h 298719"/>
                        <a:gd name="connsiteX3" fmla="*/ 0 w 319855"/>
                        <a:gd name="connsiteY3" fmla="*/ 298720 h 298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9855" h="298719">
                          <a:moveTo>
                            <a:pt x="0" y="0"/>
                          </a:moveTo>
                          <a:lnTo>
                            <a:pt x="319856" y="0"/>
                          </a:lnTo>
                          <a:lnTo>
                            <a:pt x="319856" y="298720"/>
                          </a:lnTo>
                          <a:lnTo>
                            <a:pt x="0" y="298720"/>
                          </a:lnTo>
                          <a:close/>
                        </a:path>
                      </a:pathLst>
                    </a:custGeom>
                    <a:solidFill>
                      <a:srgbClr val="002E35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C707E157-E9FE-47B0-98E6-0048B346FFEF}"/>
                    </a:ext>
                  </a:extLst>
                </p:cNvPr>
                <p:cNvSpPr/>
                <p:nvPr/>
              </p:nvSpPr>
              <p:spPr>
                <a:xfrm>
                  <a:off x="6751613" y="-1825238"/>
                  <a:ext cx="315938" cy="269956"/>
                </a:xfrm>
                <a:custGeom>
                  <a:avLst/>
                  <a:gdLst>
                    <a:gd name="connsiteX0" fmla="*/ 315937 w 315938"/>
                    <a:gd name="connsiteY0" fmla="*/ 3300 h 269956"/>
                    <a:gd name="connsiteX1" fmla="*/ 311191 w 315938"/>
                    <a:gd name="connsiteY1" fmla="*/ 3024 h 269956"/>
                    <a:gd name="connsiteX2" fmla="*/ 297616 w 315938"/>
                    <a:gd name="connsiteY2" fmla="*/ 1920 h 269956"/>
                    <a:gd name="connsiteX3" fmla="*/ 247618 w 315938"/>
                    <a:gd name="connsiteY3" fmla="*/ 4017 h 269956"/>
                    <a:gd name="connsiteX4" fmla="*/ 175490 w 315938"/>
                    <a:gd name="connsiteY4" fmla="*/ 20959 h 269956"/>
                    <a:gd name="connsiteX5" fmla="*/ 135315 w 315938"/>
                    <a:gd name="connsiteY5" fmla="*/ 38232 h 269956"/>
                    <a:gd name="connsiteX6" fmla="*/ 96023 w 315938"/>
                    <a:gd name="connsiteY6" fmla="*/ 63673 h 269956"/>
                    <a:gd name="connsiteX7" fmla="*/ 63850 w 315938"/>
                    <a:gd name="connsiteY7" fmla="*/ 97667 h 269956"/>
                    <a:gd name="connsiteX8" fmla="*/ 39734 w 315938"/>
                    <a:gd name="connsiteY8" fmla="*/ 134200 h 269956"/>
                    <a:gd name="connsiteX9" fmla="*/ 11203 w 315938"/>
                    <a:gd name="connsiteY9" fmla="*/ 202575 h 269956"/>
                    <a:gd name="connsiteX10" fmla="*/ 1600 w 315938"/>
                    <a:gd name="connsiteY10" fmla="*/ 251635 h 269956"/>
                    <a:gd name="connsiteX11" fmla="*/ 607 w 315938"/>
                    <a:gd name="connsiteY11" fmla="*/ 265211 h 269956"/>
                    <a:gd name="connsiteX12" fmla="*/ 166 w 315938"/>
                    <a:gd name="connsiteY12" fmla="*/ 269957 h 269956"/>
                    <a:gd name="connsiteX13" fmla="*/ 0 w 315938"/>
                    <a:gd name="connsiteY13" fmla="*/ 265211 h 269956"/>
                    <a:gd name="connsiteX14" fmla="*/ 497 w 315938"/>
                    <a:gd name="connsiteY14" fmla="*/ 251525 h 269956"/>
                    <a:gd name="connsiteX15" fmla="*/ 9216 w 315938"/>
                    <a:gd name="connsiteY15" fmla="*/ 201968 h 269956"/>
                    <a:gd name="connsiteX16" fmla="*/ 37416 w 315938"/>
                    <a:gd name="connsiteY16" fmla="*/ 132876 h 269956"/>
                    <a:gd name="connsiteX17" fmla="*/ 61587 w 315938"/>
                    <a:gd name="connsiteY17" fmla="*/ 95901 h 269956"/>
                    <a:gd name="connsiteX18" fmla="*/ 94147 w 315938"/>
                    <a:gd name="connsiteY18" fmla="*/ 61410 h 269956"/>
                    <a:gd name="connsiteX19" fmla="*/ 133991 w 315938"/>
                    <a:gd name="connsiteY19" fmla="*/ 35694 h 269956"/>
                    <a:gd name="connsiteX20" fmla="*/ 174607 w 315938"/>
                    <a:gd name="connsiteY20" fmla="*/ 18421 h 269956"/>
                    <a:gd name="connsiteX21" fmla="*/ 247397 w 315938"/>
                    <a:gd name="connsiteY21" fmla="*/ 1920 h 269956"/>
                    <a:gd name="connsiteX22" fmla="*/ 297671 w 315938"/>
                    <a:gd name="connsiteY22" fmla="*/ 761 h 269956"/>
                    <a:gd name="connsiteX23" fmla="*/ 311247 w 315938"/>
                    <a:gd name="connsiteY23" fmla="*/ 2417 h 269956"/>
                    <a:gd name="connsiteX24" fmla="*/ 315937 w 315938"/>
                    <a:gd name="connsiteY24" fmla="*/ 3300 h 2699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15938" h="269956">
                      <a:moveTo>
                        <a:pt x="315937" y="3300"/>
                      </a:moveTo>
                      <a:cubicBezTo>
                        <a:pt x="315937" y="3410"/>
                        <a:pt x="314282" y="3300"/>
                        <a:pt x="311191" y="3024"/>
                      </a:cubicBezTo>
                      <a:cubicBezTo>
                        <a:pt x="308046" y="2858"/>
                        <a:pt x="303521" y="1975"/>
                        <a:pt x="297616" y="1920"/>
                      </a:cubicBezTo>
                      <a:cubicBezTo>
                        <a:pt x="285806" y="1148"/>
                        <a:pt x="268643" y="1423"/>
                        <a:pt x="247618" y="4017"/>
                      </a:cubicBezTo>
                      <a:cubicBezTo>
                        <a:pt x="226647" y="6666"/>
                        <a:pt x="201869" y="11854"/>
                        <a:pt x="175490" y="20959"/>
                      </a:cubicBezTo>
                      <a:cubicBezTo>
                        <a:pt x="162356" y="25705"/>
                        <a:pt x="148725" y="31113"/>
                        <a:pt x="135315" y="38232"/>
                      </a:cubicBezTo>
                      <a:cubicBezTo>
                        <a:pt x="121795" y="45075"/>
                        <a:pt x="108384" y="53464"/>
                        <a:pt x="96023" y="63673"/>
                      </a:cubicBezTo>
                      <a:cubicBezTo>
                        <a:pt x="83551" y="73772"/>
                        <a:pt x="73011" y="85581"/>
                        <a:pt x="63850" y="97667"/>
                      </a:cubicBezTo>
                      <a:cubicBezTo>
                        <a:pt x="54634" y="109753"/>
                        <a:pt x="46632" y="122059"/>
                        <a:pt x="39734" y="134200"/>
                      </a:cubicBezTo>
                      <a:cubicBezTo>
                        <a:pt x="26158" y="158647"/>
                        <a:pt x="16942" y="182211"/>
                        <a:pt x="11203" y="202575"/>
                      </a:cubicBezTo>
                      <a:cubicBezTo>
                        <a:pt x="5353" y="222883"/>
                        <a:pt x="2759" y="239880"/>
                        <a:pt x="1600" y="251635"/>
                      </a:cubicBezTo>
                      <a:cubicBezTo>
                        <a:pt x="938" y="257540"/>
                        <a:pt x="717" y="262120"/>
                        <a:pt x="607" y="265211"/>
                      </a:cubicBezTo>
                      <a:cubicBezTo>
                        <a:pt x="441" y="268301"/>
                        <a:pt x="276" y="269957"/>
                        <a:pt x="166" y="269957"/>
                      </a:cubicBezTo>
                      <a:cubicBezTo>
                        <a:pt x="55" y="269957"/>
                        <a:pt x="0" y="268301"/>
                        <a:pt x="0" y="265211"/>
                      </a:cubicBezTo>
                      <a:cubicBezTo>
                        <a:pt x="0" y="262065"/>
                        <a:pt x="0" y="257485"/>
                        <a:pt x="497" y="251525"/>
                      </a:cubicBezTo>
                      <a:cubicBezTo>
                        <a:pt x="1324" y="239660"/>
                        <a:pt x="3587" y="222497"/>
                        <a:pt x="9216" y="201968"/>
                      </a:cubicBezTo>
                      <a:cubicBezTo>
                        <a:pt x="14735" y="181439"/>
                        <a:pt x="23840" y="157599"/>
                        <a:pt x="37416" y="132876"/>
                      </a:cubicBezTo>
                      <a:cubicBezTo>
                        <a:pt x="44314" y="120624"/>
                        <a:pt x="52316" y="108152"/>
                        <a:pt x="61587" y="95901"/>
                      </a:cubicBezTo>
                      <a:cubicBezTo>
                        <a:pt x="70803" y="83705"/>
                        <a:pt x="81454" y="71675"/>
                        <a:pt x="94147" y="61410"/>
                      </a:cubicBezTo>
                      <a:cubicBezTo>
                        <a:pt x="106729" y="51035"/>
                        <a:pt x="120305" y="42592"/>
                        <a:pt x="133991" y="35694"/>
                      </a:cubicBezTo>
                      <a:cubicBezTo>
                        <a:pt x="147566" y="28520"/>
                        <a:pt x="161363" y="23111"/>
                        <a:pt x="174607" y="18421"/>
                      </a:cubicBezTo>
                      <a:cubicBezTo>
                        <a:pt x="201262" y="9315"/>
                        <a:pt x="226261" y="4293"/>
                        <a:pt x="247397" y="1920"/>
                      </a:cubicBezTo>
                      <a:cubicBezTo>
                        <a:pt x="268533" y="-398"/>
                        <a:pt x="285861" y="-398"/>
                        <a:pt x="297671" y="761"/>
                      </a:cubicBezTo>
                      <a:cubicBezTo>
                        <a:pt x="303631" y="982"/>
                        <a:pt x="308156" y="2086"/>
                        <a:pt x="311247" y="2417"/>
                      </a:cubicBezTo>
                      <a:cubicBezTo>
                        <a:pt x="314337" y="2913"/>
                        <a:pt x="315993" y="3245"/>
                        <a:pt x="315937" y="330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F9D7D1D1-51F2-45B5-8077-84132DCA824C}"/>
                    </a:ext>
                  </a:extLst>
                </p:cNvPr>
                <p:cNvSpPr/>
                <p:nvPr/>
              </p:nvSpPr>
              <p:spPr>
                <a:xfrm>
                  <a:off x="7009716" y="-2146430"/>
                  <a:ext cx="538066" cy="267594"/>
                </a:xfrm>
                <a:custGeom>
                  <a:avLst/>
                  <a:gdLst>
                    <a:gd name="connsiteX0" fmla="*/ 538059 w 538066"/>
                    <a:gd name="connsiteY0" fmla="*/ 267595 h 267594"/>
                    <a:gd name="connsiteX1" fmla="*/ 537011 w 538066"/>
                    <a:gd name="connsiteY1" fmla="*/ 266326 h 267594"/>
                    <a:gd name="connsiteX2" fmla="*/ 534196 w 538066"/>
                    <a:gd name="connsiteY2" fmla="*/ 262463 h 267594"/>
                    <a:gd name="connsiteX3" fmla="*/ 523711 w 538066"/>
                    <a:gd name="connsiteY3" fmla="*/ 247563 h 267594"/>
                    <a:gd name="connsiteX4" fmla="*/ 516096 w 538066"/>
                    <a:gd name="connsiteY4" fmla="*/ 236857 h 267594"/>
                    <a:gd name="connsiteX5" fmla="*/ 506162 w 538066"/>
                    <a:gd name="connsiteY5" fmla="*/ 224771 h 267594"/>
                    <a:gd name="connsiteX6" fmla="*/ 494739 w 538066"/>
                    <a:gd name="connsiteY6" fmla="*/ 210864 h 267594"/>
                    <a:gd name="connsiteX7" fmla="*/ 480942 w 538066"/>
                    <a:gd name="connsiteY7" fmla="*/ 196185 h 267594"/>
                    <a:gd name="connsiteX8" fmla="*/ 465490 w 538066"/>
                    <a:gd name="connsiteY8" fmla="*/ 180291 h 267594"/>
                    <a:gd name="connsiteX9" fmla="*/ 447665 w 538066"/>
                    <a:gd name="connsiteY9" fmla="*/ 164177 h 267594"/>
                    <a:gd name="connsiteX10" fmla="*/ 438229 w 538066"/>
                    <a:gd name="connsiteY10" fmla="*/ 155734 h 267594"/>
                    <a:gd name="connsiteX11" fmla="*/ 427964 w 538066"/>
                    <a:gd name="connsiteY11" fmla="*/ 147621 h 267594"/>
                    <a:gd name="connsiteX12" fmla="*/ 406442 w 538066"/>
                    <a:gd name="connsiteY12" fmla="*/ 130900 h 267594"/>
                    <a:gd name="connsiteX13" fmla="*/ 302031 w 538066"/>
                    <a:gd name="connsiteY13" fmla="*/ 69203 h 267594"/>
                    <a:gd name="connsiteX14" fmla="*/ 272948 w 538066"/>
                    <a:gd name="connsiteY14" fmla="*/ 56069 h 267594"/>
                    <a:gd name="connsiteX15" fmla="*/ 244031 w 538066"/>
                    <a:gd name="connsiteY15" fmla="*/ 44866 h 267594"/>
                    <a:gd name="connsiteX16" fmla="*/ 215776 w 538066"/>
                    <a:gd name="connsiteY16" fmla="*/ 35153 h 267594"/>
                    <a:gd name="connsiteX17" fmla="*/ 188348 w 538066"/>
                    <a:gd name="connsiteY17" fmla="*/ 26765 h 267594"/>
                    <a:gd name="connsiteX18" fmla="*/ 161970 w 538066"/>
                    <a:gd name="connsiteY18" fmla="*/ 19812 h 267594"/>
                    <a:gd name="connsiteX19" fmla="*/ 136805 w 538066"/>
                    <a:gd name="connsiteY19" fmla="*/ 14459 h 267594"/>
                    <a:gd name="connsiteX20" fmla="*/ 113186 w 538066"/>
                    <a:gd name="connsiteY20" fmla="*/ 9933 h 267594"/>
                    <a:gd name="connsiteX21" fmla="*/ 91222 w 538066"/>
                    <a:gd name="connsiteY21" fmla="*/ 6733 h 267594"/>
                    <a:gd name="connsiteX22" fmla="*/ 53309 w 538066"/>
                    <a:gd name="connsiteY22" fmla="*/ 2759 h 267594"/>
                    <a:gd name="connsiteX23" fmla="*/ 37692 w 538066"/>
                    <a:gd name="connsiteY23" fmla="*/ 1490 h 267594"/>
                    <a:gd name="connsiteX24" fmla="*/ 24558 w 538066"/>
                    <a:gd name="connsiteY24" fmla="*/ 1159 h 267594"/>
                    <a:gd name="connsiteX25" fmla="*/ 6346 w 538066"/>
                    <a:gd name="connsiteY25" fmla="*/ 552 h 267594"/>
                    <a:gd name="connsiteX26" fmla="*/ 1600 w 538066"/>
                    <a:gd name="connsiteY26" fmla="*/ 331 h 267594"/>
                    <a:gd name="connsiteX27" fmla="*/ 0 w 538066"/>
                    <a:gd name="connsiteY27" fmla="*/ 166 h 267594"/>
                    <a:gd name="connsiteX28" fmla="*/ 1600 w 538066"/>
                    <a:gd name="connsiteY28" fmla="*/ 55 h 267594"/>
                    <a:gd name="connsiteX29" fmla="*/ 6346 w 538066"/>
                    <a:gd name="connsiteY29" fmla="*/ 0 h 267594"/>
                    <a:gd name="connsiteX30" fmla="*/ 24558 w 538066"/>
                    <a:gd name="connsiteY30" fmla="*/ 55 h 267594"/>
                    <a:gd name="connsiteX31" fmla="*/ 37747 w 538066"/>
                    <a:gd name="connsiteY31" fmla="*/ 166 h 267594"/>
                    <a:gd name="connsiteX32" fmla="*/ 53364 w 538066"/>
                    <a:gd name="connsiteY32" fmla="*/ 1214 h 267594"/>
                    <a:gd name="connsiteX33" fmla="*/ 91442 w 538066"/>
                    <a:gd name="connsiteY33" fmla="*/ 4801 h 267594"/>
                    <a:gd name="connsiteX34" fmla="*/ 113462 w 538066"/>
                    <a:gd name="connsiteY34" fmla="*/ 7781 h 267594"/>
                    <a:gd name="connsiteX35" fmla="*/ 137191 w 538066"/>
                    <a:gd name="connsiteY35" fmla="*/ 12141 h 267594"/>
                    <a:gd name="connsiteX36" fmla="*/ 162466 w 538066"/>
                    <a:gd name="connsiteY36" fmla="*/ 17383 h 267594"/>
                    <a:gd name="connsiteX37" fmla="*/ 189011 w 538066"/>
                    <a:gd name="connsiteY37" fmla="*/ 24226 h 267594"/>
                    <a:gd name="connsiteX38" fmla="*/ 216548 w 538066"/>
                    <a:gd name="connsiteY38" fmla="*/ 32560 h 267594"/>
                    <a:gd name="connsiteX39" fmla="*/ 244969 w 538066"/>
                    <a:gd name="connsiteY39" fmla="*/ 42272 h 267594"/>
                    <a:gd name="connsiteX40" fmla="*/ 273996 w 538066"/>
                    <a:gd name="connsiteY40" fmla="*/ 53475 h 267594"/>
                    <a:gd name="connsiteX41" fmla="*/ 303190 w 538066"/>
                    <a:gd name="connsiteY41" fmla="*/ 66664 h 267594"/>
                    <a:gd name="connsiteX42" fmla="*/ 407932 w 538066"/>
                    <a:gd name="connsiteY42" fmla="*/ 128803 h 267594"/>
                    <a:gd name="connsiteX43" fmla="*/ 429509 w 538066"/>
                    <a:gd name="connsiteY43" fmla="*/ 145690 h 267594"/>
                    <a:gd name="connsiteX44" fmla="*/ 439774 w 538066"/>
                    <a:gd name="connsiteY44" fmla="*/ 153857 h 267594"/>
                    <a:gd name="connsiteX45" fmla="*/ 449211 w 538066"/>
                    <a:gd name="connsiteY45" fmla="*/ 162356 h 267594"/>
                    <a:gd name="connsiteX46" fmla="*/ 466980 w 538066"/>
                    <a:gd name="connsiteY46" fmla="*/ 178636 h 267594"/>
                    <a:gd name="connsiteX47" fmla="*/ 482377 w 538066"/>
                    <a:gd name="connsiteY47" fmla="*/ 194695 h 267594"/>
                    <a:gd name="connsiteX48" fmla="*/ 496118 w 538066"/>
                    <a:gd name="connsiteY48" fmla="*/ 209540 h 267594"/>
                    <a:gd name="connsiteX49" fmla="*/ 507376 w 538066"/>
                    <a:gd name="connsiteY49" fmla="*/ 223612 h 267594"/>
                    <a:gd name="connsiteX50" fmla="*/ 517144 w 538066"/>
                    <a:gd name="connsiteY50" fmla="*/ 235863 h 267594"/>
                    <a:gd name="connsiteX51" fmla="*/ 524539 w 538066"/>
                    <a:gd name="connsiteY51" fmla="*/ 246790 h 267594"/>
                    <a:gd name="connsiteX52" fmla="*/ 534583 w 538066"/>
                    <a:gd name="connsiteY52" fmla="*/ 262021 h 267594"/>
                    <a:gd name="connsiteX53" fmla="*/ 537121 w 538066"/>
                    <a:gd name="connsiteY53" fmla="*/ 265995 h 267594"/>
                    <a:gd name="connsiteX54" fmla="*/ 538059 w 538066"/>
                    <a:gd name="connsiteY54" fmla="*/ 267595 h 267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</a:cxnLst>
                  <a:rect l="l" t="t" r="r" b="b"/>
                  <a:pathLst>
                    <a:path w="538066" h="267594">
                      <a:moveTo>
                        <a:pt x="538059" y="267595"/>
                      </a:moveTo>
                      <a:cubicBezTo>
                        <a:pt x="538004" y="267595"/>
                        <a:pt x="537673" y="267209"/>
                        <a:pt x="537011" y="266326"/>
                      </a:cubicBezTo>
                      <a:cubicBezTo>
                        <a:pt x="536294" y="265332"/>
                        <a:pt x="535355" y="264063"/>
                        <a:pt x="534196" y="262463"/>
                      </a:cubicBezTo>
                      <a:cubicBezTo>
                        <a:pt x="531658" y="258876"/>
                        <a:pt x="528181" y="253909"/>
                        <a:pt x="523711" y="247563"/>
                      </a:cubicBezTo>
                      <a:cubicBezTo>
                        <a:pt x="521393" y="244362"/>
                        <a:pt x="519020" y="240664"/>
                        <a:pt x="516096" y="236857"/>
                      </a:cubicBezTo>
                      <a:cubicBezTo>
                        <a:pt x="513005" y="233159"/>
                        <a:pt x="509694" y="229131"/>
                        <a:pt x="506162" y="224771"/>
                      </a:cubicBezTo>
                      <a:cubicBezTo>
                        <a:pt x="502575" y="220411"/>
                        <a:pt x="498767" y="215776"/>
                        <a:pt x="494739" y="210864"/>
                      </a:cubicBezTo>
                      <a:cubicBezTo>
                        <a:pt x="490600" y="206063"/>
                        <a:pt x="485744" y="201372"/>
                        <a:pt x="480942" y="196185"/>
                      </a:cubicBezTo>
                      <a:cubicBezTo>
                        <a:pt x="475976" y="191163"/>
                        <a:pt x="471064" y="185589"/>
                        <a:pt x="465490" y="180291"/>
                      </a:cubicBezTo>
                      <a:cubicBezTo>
                        <a:pt x="459751" y="175104"/>
                        <a:pt x="453846" y="169751"/>
                        <a:pt x="447665" y="164177"/>
                      </a:cubicBezTo>
                      <a:cubicBezTo>
                        <a:pt x="444575" y="161418"/>
                        <a:pt x="441540" y="158493"/>
                        <a:pt x="438229" y="155734"/>
                      </a:cubicBezTo>
                      <a:cubicBezTo>
                        <a:pt x="434862" y="153085"/>
                        <a:pt x="431441" y="150381"/>
                        <a:pt x="427964" y="147621"/>
                      </a:cubicBezTo>
                      <a:cubicBezTo>
                        <a:pt x="420956" y="142213"/>
                        <a:pt x="414002" y="136364"/>
                        <a:pt x="406442" y="130900"/>
                      </a:cubicBezTo>
                      <a:cubicBezTo>
                        <a:pt x="376200" y="108992"/>
                        <a:pt x="340826" y="87911"/>
                        <a:pt x="302031" y="69203"/>
                      </a:cubicBezTo>
                      <a:cubicBezTo>
                        <a:pt x="292208" y="64788"/>
                        <a:pt x="282495" y="60373"/>
                        <a:pt x="272948" y="56069"/>
                      </a:cubicBezTo>
                      <a:cubicBezTo>
                        <a:pt x="263180" y="52261"/>
                        <a:pt x="253522" y="48508"/>
                        <a:pt x="244031" y="44866"/>
                      </a:cubicBezTo>
                      <a:cubicBezTo>
                        <a:pt x="234649" y="40948"/>
                        <a:pt x="225047" y="38188"/>
                        <a:pt x="215776" y="35153"/>
                      </a:cubicBezTo>
                      <a:cubicBezTo>
                        <a:pt x="206449" y="32284"/>
                        <a:pt x="197454" y="28917"/>
                        <a:pt x="188348" y="26765"/>
                      </a:cubicBezTo>
                      <a:cubicBezTo>
                        <a:pt x="179298" y="24392"/>
                        <a:pt x="170524" y="22074"/>
                        <a:pt x="161970" y="19812"/>
                      </a:cubicBezTo>
                      <a:cubicBezTo>
                        <a:pt x="153416" y="17549"/>
                        <a:pt x="144917" y="16225"/>
                        <a:pt x="136805" y="14459"/>
                      </a:cubicBezTo>
                      <a:cubicBezTo>
                        <a:pt x="128638" y="12913"/>
                        <a:pt x="120856" y="10927"/>
                        <a:pt x="113186" y="9933"/>
                      </a:cubicBezTo>
                      <a:cubicBezTo>
                        <a:pt x="105570" y="8830"/>
                        <a:pt x="98230" y="7781"/>
                        <a:pt x="91222" y="6733"/>
                      </a:cubicBezTo>
                      <a:cubicBezTo>
                        <a:pt x="77260" y="4360"/>
                        <a:pt x="64457" y="3863"/>
                        <a:pt x="53309" y="2759"/>
                      </a:cubicBezTo>
                      <a:cubicBezTo>
                        <a:pt x="47735" y="2318"/>
                        <a:pt x="42493" y="1711"/>
                        <a:pt x="37692" y="1490"/>
                      </a:cubicBezTo>
                      <a:cubicBezTo>
                        <a:pt x="32891" y="1380"/>
                        <a:pt x="28531" y="1269"/>
                        <a:pt x="24558" y="1159"/>
                      </a:cubicBezTo>
                      <a:cubicBezTo>
                        <a:pt x="16832" y="883"/>
                        <a:pt x="10706" y="717"/>
                        <a:pt x="6346" y="552"/>
                      </a:cubicBezTo>
                      <a:cubicBezTo>
                        <a:pt x="4415" y="441"/>
                        <a:pt x="2814" y="386"/>
                        <a:pt x="1600" y="331"/>
                      </a:cubicBezTo>
                      <a:cubicBezTo>
                        <a:pt x="552" y="276"/>
                        <a:pt x="0" y="221"/>
                        <a:pt x="0" y="166"/>
                      </a:cubicBezTo>
                      <a:cubicBezTo>
                        <a:pt x="0" y="110"/>
                        <a:pt x="552" y="55"/>
                        <a:pt x="1600" y="55"/>
                      </a:cubicBezTo>
                      <a:cubicBezTo>
                        <a:pt x="2814" y="55"/>
                        <a:pt x="4415" y="0"/>
                        <a:pt x="6346" y="0"/>
                      </a:cubicBezTo>
                      <a:cubicBezTo>
                        <a:pt x="10706" y="0"/>
                        <a:pt x="16832" y="0"/>
                        <a:pt x="24558" y="55"/>
                      </a:cubicBezTo>
                      <a:cubicBezTo>
                        <a:pt x="28531" y="110"/>
                        <a:pt x="32946" y="110"/>
                        <a:pt x="37747" y="166"/>
                      </a:cubicBezTo>
                      <a:cubicBezTo>
                        <a:pt x="42548" y="331"/>
                        <a:pt x="47791" y="828"/>
                        <a:pt x="53364" y="1214"/>
                      </a:cubicBezTo>
                      <a:cubicBezTo>
                        <a:pt x="64567" y="2207"/>
                        <a:pt x="77425" y="2539"/>
                        <a:pt x="91442" y="4801"/>
                      </a:cubicBezTo>
                      <a:cubicBezTo>
                        <a:pt x="98451" y="5739"/>
                        <a:pt x="105846" y="6733"/>
                        <a:pt x="113462" y="7781"/>
                      </a:cubicBezTo>
                      <a:cubicBezTo>
                        <a:pt x="121132" y="8664"/>
                        <a:pt x="128969" y="10651"/>
                        <a:pt x="137191" y="12141"/>
                      </a:cubicBezTo>
                      <a:cubicBezTo>
                        <a:pt x="145359" y="13852"/>
                        <a:pt x="153857" y="15176"/>
                        <a:pt x="162466" y="17383"/>
                      </a:cubicBezTo>
                      <a:cubicBezTo>
                        <a:pt x="171075" y="19591"/>
                        <a:pt x="179905" y="21909"/>
                        <a:pt x="189011" y="24226"/>
                      </a:cubicBezTo>
                      <a:cubicBezTo>
                        <a:pt x="198171" y="26324"/>
                        <a:pt x="207167" y="29635"/>
                        <a:pt x="216548" y="32560"/>
                      </a:cubicBezTo>
                      <a:cubicBezTo>
                        <a:pt x="225875" y="35595"/>
                        <a:pt x="235532" y="38354"/>
                        <a:pt x="244969" y="42272"/>
                      </a:cubicBezTo>
                      <a:cubicBezTo>
                        <a:pt x="254461" y="45970"/>
                        <a:pt x="264173" y="49667"/>
                        <a:pt x="273996" y="53475"/>
                      </a:cubicBezTo>
                      <a:cubicBezTo>
                        <a:pt x="283599" y="57835"/>
                        <a:pt x="293366" y="62194"/>
                        <a:pt x="303190" y="66664"/>
                      </a:cubicBezTo>
                      <a:cubicBezTo>
                        <a:pt x="342151" y="85427"/>
                        <a:pt x="377635" y="106674"/>
                        <a:pt x="407932" y="128803"/>
                      </a:cubicBezTo>
                      <a:cubicBezTo>
                        <a:pt x="415547" y="134267"/>
                        <a:pt x="422501" y="140227"/>
                        <a:pt x="429509" y="145690"/>
                      </a:cubicBezTo>
                      <a:cubicBezTo>
                        <a:pt x="432986" y="148449"/>
                        <a:pt x="436408" y="151209"/>
                        <a:pt x="439774" y="153857"/>
                      </a:cubicBezTo>
                      <a:cubicBezTo>
                        <a:pt x="443085" y="156617"/>
                        <a:pt x="446120" y="159597"/>
                        <a:pt x="449211" y="162356"/>
                      </a:cubicBezTo>
                      <a:cubicBezTo>
                        <a:pt x="455336" y="167985"/>
                        <a:pt x="461296" y="173448"/>
                        <a:pt x="466980" y="178636"/>
                      </a:cubicBezTo>
                      <a:cubicBezTo>
                        <a:pt x="472554" y="183989"/>
                        <a:pt x="477466" y="189618"/>
                        <a:pt x="482377" y="194695"/>
                      </a:cubicBezTo>
                      <a:cubicBezTo>
                        <a:pt x="487178" y="199882"/>
                        <a:pt x="491980" y="204683"/>
                        <a:pt x="496118" y="209540"/>
                      </a:cubicBezTo>
                      <a:cubicBezTo>
                        <a:pt x="500092" y="214506"/>
                        <a:pt x="503900" y="219197"/>
                        <a:pt x="507376" y="223612"/>
                      </a:cubicBezTo>
                      <a:cubicBezTo>
                        <a:pt x="510908" y="228027"/>
                        <a:pt x="514164" y="232111"/>
                        <a:pt x="517144" y="235863"/>
                      </a:cubicBezTo>
                      <a:cubicBezTo>
                        <a:pt x="519958" y="239781"/>
                        <a:pt x="522332" y="243479"/>
                        <a:pt x="524539" y="246790"/>
                      </a:cubicBezTo>
                      <a:cubicBezTo>
                        <a:pt x="528843" y="253247"/>
                        <a:pt x="532210" y="258379"/>
                        <a:pt x="534583" y="262021"/>
                      </a:cubicBezTo>
                      <a:cubicBezTo>
                        <a:pt x="535631" y="263677"/>
                        <a:pt x="536459" y="265001"/>
                        <a:pt x="537121" y="265995"/>
                      </a:cubicBezTo>
                      <a:cubicBezTo>
                        <a:pt x="537839" y="267098"/>
                        <a:pt x="538115" y="267595"/>
                        <a:pt x="538059" y="267595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B5C8F522-7E05-4C0F-9871-B23861F3C959}"/>
                    </a:ext>
                  </a:extLst>
                </p:cNvPr>
                <p:cNvSpPr/>
                <p:nvPr/>
              </p:nvSpPr>
              <p:spPr>
                <a:xfrm>
                  <a:off x="7187633" y="-1194536"/>
                  <a:ext cx="326923" cy="225453"/>
                </a:xfrm>
                <a:custGeom>
                  <a:avLst/>
                  <a:gdLst>
                    <a:gd name="connsiteX0" fmla="*/ 326921 w 326923"/>
                    <a:gd name="connsiteY0" fmla="*/ 2 h 225453"/>
                    <a:gd name="connsiteX1" fmla="*/ 324493 w 326923"/>
                    <a:gd name="connsiteY1" fmla="*/ 3313 h 225453"/>
                    <a:gd name="connsiteX2" fmla="*/ 317153 w 326923"/>
                    <a:gd name="connsiteY2" fmla="*/ 12474 h 225453"/>
                    <a:gd name="connsiteX3" fmla="*/ 305123 w 326923"/>
                    <a:gd name="connsiteY3" fmla="*/ 26602 h 225453"/>
                    <a:gd name="connsiteX4" fmla="*/ 288512 w 326923"/>
                    <a:gd name="connsiteY4" fmla="*/ 44758 h 225453"/>
                    <a:gd name="connsiteX5" fmla="*/ 267486 w 326923"/>
                    <a:gd name="connsiteY5" fmla="*/ 65894 h 225453"/>
                    <a:gd name="connsiteX6" fmla="*/ 242266 w 326923"/>
                    <a:gd name="connsiteY6" fmla="*/ 89072 h 225453"/>
                    <a:gd name="connsiteX7" fmla="*/ 180348 w 326923"/>
                    <a:gd name="connsiteY7" fmla="*/ 137193 h 225453"/>
                    <a:gd name="connsiteX8" fmla="*/ 113353 w 326923"/>
                    <a:gd name="connsiteY8" fmla="*/ 177976 h 225453"/>
                    <a:gd name="connsiteX9" fmla="*/ 82725 w 326923"/>
                    <a:gd name="connsiteY9" fmla="*/ 193317 h 225453"/>
                    <a:gd name="connsiteX10" fmla="*/ 55463 w 326923"/>
                    <a:gd name="connsiteY10" fmla="*/ 205458 h 225453"/>
                    <a:gd name="connsiteX11" fmla="*/ 32616 w 326923"/>
                    <a:gd name="connsiteY11" fmla="*/ 214509 h 225453"/>
                    <a:gd name="connsiteX12" fmla="*/ 15122 w 326923"/>
                    <a:gd name="connsiteY12" fmla="*/ 220745 h 225453"/>
                    <a:gd name="connsiteX13" fmla="*/ 3975 w 326923"/>
                    <a:gd name="connsiteY13" fmla="*/ 224387 h 225453"/>
                    <a:gd name="connsiteX14" fmla="*/ 2 w 326923"/>
                    <a:gd name="connsiteY14" fmla="*/ 225435 h 225453"/>
                    <a:gd name="connsiteX15" fmla="*/ 3754 w 326923"/>
                    <a:gd name="connsiteY15" fmla="*/ 223835 h 225453"/>
                    <a:gd name="connsiteX16" fmla="*/ 14736 w 326923"/>
                    <a:gd name="connsiteY16" fmla="*/ 219696 h 225453"/>
                    <a:gd name="connsiteX17" fmla="*/ 32009 w 326923"/>
                    <a:gd name="connsiteY17" fmla="*/ 213018 h 225453"/>
                    <a:gd name="connsiteX18" fmla="*/ 54635 w 326923"/>
                    <a:gd name="connsiteY18" fmla="*/ 203582 h 225453"/>
                    <a:gd name="connsiteX19" fmla="*/ 81621 w 326923"/>
                    <a:gd name="connsiteY19" fmla="*/ 191165 h 225453"/>
                    <a:gd name="connsiteX20" fmla="*/ 112028 w 326923"/>
                    <a:gd name="connsiteY20" fmla="*/ 175658 h 225453"/>
                    <a:gd name="connsiteX21" fmla="*/ 178637 w 326923"/>
                    <a:gd name="connsiteY21" fmla="*/ 134821 h 225453"/>
                    <a:gd name="connsiteX22" fmla="*/ 240445 w 326923"/>
                    <a:gd name="connsiteY22" fmla="*/ 87085 h 225453"/>
                    <a:gd name="connsiteX23" fmla="*/ 265720 w 326923"/>
                    <a:gd name="connsiteY23" fmla="*/ 64183 h 225453"/>
                    <a:gd name="connsiteX24" fmla="*/ 286911 w 326923"/>
                    <a:gd name="connsiteY24" fmla="*/ 43378 h 225453"/>
                    <a:gd name="connsiteX25" fmla="*/ 303743 w 326923"/>
                    <a:gd name="connsiteY25" fmla="*/ 25553 h 225453"/>
                    <a:gd name="connsiteX26" fmla="*/ 316105 w 326923"/>
                    <a:gd name="connsiteY26" fmla="*/ 11757 h 225453"/>
                    <a:gd name="connsiteX27" fmla="*/ 323886 w 326923"/>
                    <a:gd name="connsiteY27" fmla="*/ 2982 h 225453"/>
                    <a:gd name="connsiteX28" fmla="*/ 326921 w 326923"/>
                    <a:gd name="connsiteY28" fmla="*/ 2 h 22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326923" h="225453">
                      <a:moveTo>
                        <a:pt x="326921" y="2"/>
                      </a:moveTo>
                      <a:cubicBezTo>
                        <a:pt x="326976" y="57"/>
                        <a:pt x="326148" y="1216"/>
                        <a:pt x="324493" y="3313"/>
                      </a:cubicBezTo>
                      <a:cubicBezTo>
                        <a:pt x="322617" y="5631"/>
                        <a:pt x="320188" y="8666"/>
                        <a:pt x="317153" y="12474"/>
                      </a:cubicBezTo>
                      <a:cubicBezTo>
                        <a:pt x="313952" y="16447"/>
                        <a:pt x="309979" y="21248"/>
                        <a:pt x="305123" y="26602"/>
                      </a:cubicBezTo>
                      <a:cubicBezTo>
                        <a:pt x="300266" y="32010"/>
                        <a:pt x="294969" y="38301"/>
                        <a:pt x="288512" y="44758"/>
                      </a:cubicBezTo>
                      <a:cubicBezTo>
                        <a:pt x="282221" y="51380"/>
                        <a:pt x="275322" y="58554"/>
                        <a:pt x="267486" y="65894"/>
                      </a:cubicBezTo>
                      <a:cubicBezTo>
                        <a:pt x="259871" y="73454"/>
                        <a:pt x="251262" y="81015"/>
                        <a:pt x="242266" y="89072"/>
                      </a:cubicBezTo>
                      <a:cubicBezTo>
                        <a:pt x="224000" y="104800"/>
                        <a:pt x="203195" y="121300"/>
                        <a:pt x="180348" y="137193"/>
                      </a:cubicBezTo>
                      <a:cubicBezTo>
                        <a:pt x="157391" y="152921"/>
                        <a:pt x="134544" y="166497"/>
                        <a:pt x="113353" y="177976"/>
                      </a:cubicBezTo>
                      <a:cubicBezTo>
                        <a:pt x="102647" y="183494"/>
                        <a:pt x="92493" y="188902"/>
                        <a:pt x="82725" y="193317"/>
                      </a:cubicBezTo>
                      <a:cubicBezTo>
                        <a:pt x="73067" y="198008"/>
                        <a:pt x="63906" y="201926"/>
                        <a:pt x="55463" y="205458"/>
                      </a:cubicBezTo>
                      <a:cubicBezTo>
                        <a:pt x="47130" y="209156"/>
                        <a:pt x="39349" y="211915"/>
                        <a:pt x="32616" y="214509"/>
                      </a:cubicBezTo>
                      <a:cubicBezTo>
                        <a:pt x="25884" y="217157"/>
                        <a:pt x="19979" y="219144"/>
                        <a:pt x="15122" y="220745"/>
                      </a:cubicBezTo>
                      <a:cubicBezTo>
                        <a:pt x="10487" y="222234"/>
                        <a:pt x="6789" y="223449"/>
                        <a:pt x="3975" y="224387"/>
                      </a:cubicBezTo>
                      <a:cubicBezTo>
                        <a:pt x="1436" y="225159"/>
                        <a:pt x="57" y="225546"/>
                        <a:pt x="2" y="225435"/>
                      </a:cubicBezTo>
                      <a:cubicBezTo>
                        <a:pt x="-54" y="225325"/>
                        <a:pt x="1271" y="224773"/>
                        <a:pt x="3754" y="223835"/>
                      </a:cubicBezTo>
                      <a:cubicBezTo>
                        <a:pt x="6514" y="222786"/>
                        <a:pt x="10156" y="221407"/>
                        <a:pt x="14736" y="219696"/>
                      </a:cubicBezTo>
                      <a:cubicBezTo>
                        <a:pt x="19537" y="217985"/>
                        <a:pt x="25332" y="215833"/>
                        <a:pt x="32009" y="213018"/>
                      </a:cubicBezTo>
                      <a:cubicBezTo>
                        <a:pt x="38687" y="210259"/>
                        <a:pt x="46413" y="207390"/>
                        <a:pt x="54635" y="203582"/>
                      </a:cubicBezTo>
                      <a:cubicBezTo>
                        <a:pt x="62968" y="199939"/>
                        <a:pt x="72074" y="195966"/>
                        <a:pt x="81621" y="191165"/>
                      </a:cubicBezTo>
                      <a:cubicBezTo>
                        <a:pt x="91334" y="186695"/>
                        <a:pt x="101378" y="181232"/>
                        <a:pt x="112028" y="175658"/>
                      </a:cubicBezTo>
                      <a:cubicBezTo>
                        <a:pt x="133109" y="164124"/>
                        <a:pt x="155735" y="150493"/>
                        <a:pt x="178637" y="134821"/>
                      </a:cubicBezTo>
                      <a:cubicBezTo>
                        <a:pt x="201429" y="119037"/>
                        <a:pt x="222179" y="102647"/>
                        <a:pt x="240445" y="87085"/>
                      </a:cubicBezTo>
                      <a:cubicBezTo>
                        <a:pt x="249440" y="79138"/>
                        <a:pt x="258105" y="71688"/>
                        <a:pt x="265720" y="64183"/>
                      </a:cubicBezTo>
                      <a:cubicBezTo>
                        <a:pt x="273557" y="56954"/>
                        <a:pt x="280565" y="49835"/>
                        <a:pt x="286911" y="43378"/>
                      </a:cubicBezTo>
                      <a:cubicBezTo>
                        <a:pt x="293423" y="37032"/>
                        <a:pt x="298832" y="30851"/>
                        <a:pt x="303743" y="25553"/>
                      </a:cubicBezTo>
                      <a:cubicBezTo>
                        <a:pt x="308710" y="20310"/>
                        <a:pt x="312794" y="15620"/>
                        <a:pt x="316105" y="11757"/>
                      </a:cubicBezTo>
                      <a:cubicBezTo>
                        <a:pt x="319305" y="8114"/>
                        <a:pt x="321899" y="5190"/>
                        <a:pt x="323886" y="2982"/>
                      </a:cubicBezTo>
                      <a:cubicBezTo>
                        <a:pt x="325872" y="940"/>
                        <a:pt x="326866" y="-53"/>
                        <a:pt x="326921" y="2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ED7185C2-964D-473D-931E-EC8508DFCFDC}"/>
                    </a:ext>
                  </a:extLst>
                </p:cNvPr>
                <p:cNvSpPr/>
                <p:nvPr/>
              </p:nvSpPr>
              <p:spPr>
                <a:xfrm>
                  <a:off x="7179467" y="-970756"/>
                  <a:ext cx="2869" cy="395956"/>
                </a:xfrm>
                <a:custGeom>
                  <a:avLst/>
                  <a:gdLst>
                    <a:gd name="connsiteX0" fmla="*/ 1435 w 2869"/>
                    <a:gd name="connsiteY0" fmla="*/ 395957 h 395956"/>
                    <a:gd name="connsiteX1" fmla="*/ 0 w 2869"/>
                    <a:gd name="connsiteY1" fmla="*/ 198006 h 395956"/>
                    <a:gd name="connsiteX2" fmla="*/ 1435 w 2869"/>
                    <a:gd name="connsiteY2" fmla="*/ 0 h 395956"/>
                    <a:gd name="connsiteX3" fmla="*/ 2870 w 2869"/>
                    <a:gd name="connsiteY3" fmla="*/ 198006 h 395956"/>
                    <a:gd name="connsiteX4" fmla="*/ 1435 w 2869"/>
                    <a:gd name="connsiteY4" fmla="*/ 395957 h 3959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9" h="395956">
                      <a:moveTo>
                        <a:pt x="1435" y="395957"/>
                      </a:moveTo>
                      <a:cubicBezTo>
                        <a:pt x="662" y="395957"/>
                        <a:pt x="0" y="307329"/>
                        <a:pt x="0" y="198006"/>
                      </a:cubicBezTo>
                      <a:cubicBezTo>
                        <a:pt x="0" y="88628"/>
                        <a:pt x="662" y="0"/>
                        <a:pt x="1435" y="0"/>
                      </a:cubicBezTo>
                      <a:cubicBezTo>
                        <a:pt x="2207" y="0"/>
                        <a:pt x="2870" y="88628"/>
                        <a:pt x="2870" y="198006"/>
                      </a:cubicBezTo>
                      <a:cubicBezTo>
                        <a:pt x="2870" y="307329"/>
                        <a:pt x="2207" y="395957"/>
                        <a:pt x="1435" y="395957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4E08F872-49B6-482C-963A-F94908C50D0E}"/>
                    </a:ext>
                  </a:extLst>
                </p:cNvPr>
                <p:cNvSpPr/>
                <p:nvPr/>
              </p:nvSpPr>
              <p:spPr>
                <a:xfrm>
                  <a:off x="7191608" y="-401130"/>
                  <a:ext cx="2869" cy="277859"/>
                </a:xfrm>
                <a:custGeom>
                  <a:avLst/>
                  <a:gdLst>
                    <a:gd name="connsiteX0" fmla="*/ 1435 w 2869"/>
                    <a:gd name="connsiteY0" fmla="*/ 277859 h 277859"/>
                    <a:gd name="connsiteX1" fmla="*/ 0 w 2869"/>
                    <a:gd name="connsiteY1" fmla="*/ 138957 h 277859"/>
                    <a:gd name="connsiteX2" fmla="*/ 1435 w 2869"/>
                    <a:gd name="connsiteY2" fmla="*/ 0 h 277859"/>
                    <a:gd name="connsiteX3" fmla="*/ 2870 w 2869"/>
                    <a:gd name="connsiteY3" fmla="*/ 138957 h 277859"/>
                    <a:gd name="connsiteX4" fmla="*/ 1435 w 2869"/>
                    <a:gd name="connsiteY4" fmla="*/ 277859 h 277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9" h="277859">
                      <a:moveTo>
                        <a:pt x="1435" y="277859"/>
                      </a:moveTo>
                      <a:cubicBezTo>
                        <a:pt x="662" y="277859"/>
                        <a:pt x="0" y="215665"/>
                        <a:pt x="0" y="138957"/>
                      </a:cubicBezTo>
                      <a:cubicBezTo>
                        <a:pt x="0" y="62194"/>
                        <a:pt x="662" y="0"/>
                        <a:pt x="1435" y="0"/>
                      </a:cubicBezTo>
                      <a:cubicBezTo>
                        <a:pt x="2207" y="0"/>
                        <a:pt x="2870" y="62194"/>
                        <a:pt x="2870" y="138957"/>
                      </a:cubicBezTo>
                      <a:cubicBezTo>
                        <a:pt x="2870" y="215665"/>
                        <a:pt x="2207" y="277859"/>
                        <a:pt x="1435" y="277859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4" name="Graphic 179">
                <a:extLst>
                  <a:ext uri="{FF2B5EF4-FFF2-40B4-BE49-F238E27FC236}">
                    <a16:creationId xmlns:a16="http://schemas.microsoft.com/office/drawing/2014/main" id="{251621D6-F0CA-4B26-89EB-B14B6642329B}"/>
                  </a:ext>
                </a:extLst>
              </p:cNvPr>
              <p:cNvGrpSpPr/>
              <p:nvPr/>
            </p:nvGrpSpPr>
            <p:grpSpPr>
              <a:xfrm>
                <a:off x="3492106" y="2527186"/>
                <a:ext cx="932468" cy="3278467"/>
                <a:chOff x="7481112" y="-2265182"/>
                <a:chExt cx="613963" cy="2158632"/>
              </a:xfrm>
            </p:grpSpPr>
            <p:grpSp>
              <p:nvGrpSpPr>
                <p:cNvPr id="25" name="Graphic 179">
                  <a:extLst>
                    <a:ext uri="{FF2B5EF4-FFF2-40B4-BE49-F238E27FC236}">
                      <a16:creationId xmlns:a16="http://schemas.microsoft.com/office/drawing/2014/main" id="{AFBC9146-A3B3-4EE2-9BB9-DBEE51FE8003}"/>
                    </a:ext>
                  </a:extLst>
                </p:cNvPr>
                <p:cNvGrpSpPr/>
                <p:nvPr/>
              </p:nvGrpSpPr>
              <p:grpSpPr>
                <a:xfrm>
                  <a:off x="7481112" y="-1911891"/>
                  <a:ext cx="527977" cy="487724"/>
                  <a:chOff x="7481112" y="-1911891"/>
                  <a:chExt cx="527977" cy="487724"/>
                </a:xfrm>
              </p:grpSpPr>
              <p:sp>
                <p:nvSpPr>
                  <p:cNvPr id="139" name="Freeform: Shape 138">
                    <a:extLst>
                      <a:ext uri="{FF2B5EF4-FFF2-40B4-BE49-F238E27FC236}">
                        <a16:creationId xmlns:a16="http://schemas.microsoft.com/office/drawing/2014/main" id="{563355AC-0B9E-4CD1-9C42-CB3C2429835C}"/>
                      </a:ext>
                    </a:extLst>
                  </p:cNvPr>
                  <p:cNvSpPr/>
                  <p:nvPr/>
                </p:nvSpPr>
                <p:spPr>
                  <a:xfrm>
                    <a:off x="7505837" y="-1651360"/>
                    <a:ext cx="156062" cy="84648"/>
                  </a:xfrm>
                  <a:custGeom>
                    <a:avLst/>
                    <a:gdLst>
                      <a:gd name="connsiteX0" fmla="*/ 936 w 156062"/>
                      <a:gd name="connsiteY0" fmla="*/ 58000 h 84648"/>
                      <a:gd name="connsiteX1" fmla="*/ 27867 w 156062"/>
                      <a:gd name="connsiteY1" fmla="*/ 81675 h 84648"/>
                      <a:gd name="connsiteX2" fmla="*/ 64841 w 156062"/>
                      <a:gd name="connsiteY2" fmla="*/ 84213 h 84648"/>
                      <a:gd name="connsiteX3" fmla="*/ 112632 w 156062"/>
                      <a:gd name="connsiteY3" fmla="*/ 73618 h 84648"/>
                      <a:gd name="connsiteX4" fmla="*/ 141439 w 156062"/>
                      <a:gd name="connsiteY4" fmla="*/ 41334 h 84648"/>
                      <a:gd name="connsiteX5" fmla="*/ 156063 w 156062"/>
                      <a:gd name="connsiteY5" fmla="*/ 0 h 84648"/>
                      <a:gd name="connsiteX6" fmla="*/ 936 w 156062"/>
                      <a:gd name="connsiteY6" fmla="*/ 58000 h 84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62" h="84648">
                        <a:moveTo>
                          <a:pt x="936" y="58000"/>
                        </a:moveTo>
                        <a:cubicBezTo>
                          <a:pt x="-4638" y="69092"/>
                          <a:pt x="16002" y="78088"/>
                          <a:pt x="27867" y="81675"/>
                        </a:cubicBezTo>
                        <a:cubicBezTo>
                          <a:pt x="39787" y="85262"/>
                          <a:pt x="52479" y="84875"/>
                          <a:pt x="64841" y="84213"/>
                        </a:cubicBezTo>
                        <a:cubicBezTo>
                          <a:pt x="81286" y="83330"/>
                          <a:pt x="98339" y="81785"/>
                          <a:pt x="112632" y="73618"/>
                        </a:cubicBezTo>
                        <a:cubicBezTo>
                          <a:pt x="125324" y="66333"/>
                          <a:pt x="134816" y="54358"/>
                          <a:pt x="141439" y="41334"/>
                        </a:cubicBezTo>
                        <a:cubicBezTo>
                          <a:pt x="148061" y="28255"/>
                          <a:pt x="152090" y="14072"/>
                          <a:pt x="156063" y="0"/>
                        </a:cubicBezTo>
                        <a:cubicBezTo>
                          <a:pt x="156118" y="0"/>
                          <a:pt x="25715" y="8499"/>
                          <a:pt x="936" y="58000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Freeform: Shape 139">
                    <a:extLst>
                      <a:ext uri="{FF2B5EF4-FFF2-40B4-BE49-F238E27FC236}">
                        <a16:creationId xmlns:a16="http://schemas.microsoft.com/office/drawing/2014/main" id="{AE76AA6D-6E36-46EE-9120-03A44029D784}"/>
                      </a:ext>
                    </a:extLst>
                  </p:cNvPr>
                  <p:cNvSpPr/>
                  <p:nvPr/>
                </p:nvSpPr>
                <p:spPr>
                  <a:xfrm>
                    <a:off x="7505837" y="-1651360"/>
                    <a:ext cx="156062" cy="84648"/>
                  </a:xfrm>
                  <a:custGeom>
                    <a:avLst/>
                    <a:gdLst>
                      <a:gd name="connsiteX0" fmla="*/ 936 w 156062"/>
                      <a:gd name="connsiteY0" fmla="*/ 58000 h 84648"/>
                      <a:gd name="connsiteX1" fmla="*/ 27867 w 156062"/>
                      <a:gd name="connsiteY1" fmla="*/ 81675 h 84648"/>
                      <a:gd name="connsiteX2" fmla="*/ 64841 w 156062"/>
                      <a:gd name="connsiteY2" fmla="*/ 84213 h 84648"/>
                      <a:gd name="connsiteX3" fmla="*/ 112632 w 156062"/>
                      <a:gd name="connsiteY3" fmla="*/ 73618 h 84648"/>
                      <a:gd name="connsiteX4" fmla="*/ 141439 w 156062"/>
                      <a:gd name="connsiteY4" fmla="*/ 41334 h 84648"/>
                      <a:gd name="connsiteX5" fmla="*/ 156063 w 156062"/>
                      <a:gd name="connsiteY5" fmla="*/ 0 h 84648"/>
                      <a:gd name="connsiteX6" fmla="*/ 936 w 156062"/>
                      <a:gd name="connsiteY6" fmla="*/ 58000 h 84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62" h="84648">
                        <a:moveTo>
                          <a:pt x="936" y="58000"/>
                        </a:moveTo>
                        <a:cubicBezTo>
                          <a:pt x="-4638" y="69092"/>
                          <a:pt x="16002" y="78088"/>
                          <a:pt x="27867" y="81675"/>
                        </a:cubicBezTo>
                        <a:cubicBezTo>
                          <a:pt x="39787" y="85262"/>
                          <a:pt x="52479" y="84875"/>
                          <a:pt x="64841" y="84213"/>
                        </a:cubicBezTo>
                        <a:cubicBezTo>
                          <a:pt x="81286" y="83330"/>
                          <a:pt x="98339" y="81785"/>
                          <a:pt x="112632" y="73618"/>
                        </a:cubicBezTo>
                        <a:cubicBezTo>
                          <a:pt x="125324" y="66333"/>
                          <a:pt x="134816" y="54358"/>
                          <a:pt x="141439" y="41334"/>
                        </a:cubicBezTo>
                        <a:cubicBezTo>
                          <a:pt x="148061" y="28255"/>
                          <a:pt x="152090" y="14072"/>
                          <a:pt x="156063" y="0"/>
                        </a:cubicBezTo>
                        <a:cubicBezTo>
                          <a:pt x="156118" y="0"/>
                          <a:pt x="25715" y="8499"/>
                          <a:pt x="936" y="5800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41" name="Graphic 179">
                    <a:extLst>
                      <a:ext uri="{FF2B5EF4-FFF2-40B4-BE49-F238E27FC236}">
                        <a16:creationId xmlns:a16="http://schemas.microsoft.com/office/drawing/2014/main" id="{7890371F-A8B4-4AE6-ABD1-2D5DB1525A8C}"/>
                      </a:ext>
                    </a:extLst>
                  </p:cNvPr>
                  <p:cNvGrpSpPr/>
                  <p:nvPr/>
                </p:nvGrpSpPr>
                <p:grpSpPr>
                  <a:xfrm>
                    <a:off x="7866583" y="-1667022"/>
                    <a:ext cx="142506" cy="61472"/>
                    <a:chOff x="7866583" y="-1667022"/>
                    <a:chExt cx="142506" cy="61472"/>
                  </a:xfrm>
                </p:grpSpPr>
                <p:sp>
                  <p:nvSpPr>
                    <p:cNvPr id="157" name="Freeform: Shape 156">
                      <a:extLst>
                        <a:ext uri="{FF2B5EF4-FFF2-40B4-BE49-F238E27FC236}">
                          <a16:creationId xmlns:a16="http://schemas.microsoft.com/office/drawing/2014/main" id="{C7F5EC44-D131-46CE-92B5-83242BC75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6638" y="-1667022"/>
                      <a:ext cx="142451" cy="61472"/>
                    </a:xfrm>
                    <a:custGeom>
                      <a:avLst/>
                      <a:gdLst>
                        <a:gd name="connsiteX0" fmla="*/ 8444 w 142451"/>
                        <a:gd name="connsiteY0" fmla="*/ 38343 h 61472"/>
                        <a:gd name="connsiteX1" fmla="*/ 82061 w 142451"/>
                        <a:gd name="connsiteY1" fmla="*/ 61466 h 61472"/>
                        <a:gd name="connsiteX2" fmla="*/ 117104 w 142451"/>
                        <a:gd name="connsiteY2" fmla="*/ 50429 h 61472"/>
                        <a:gd name="connsiteX3" fmla="*/ 128914 w 142451"/>
                        <a:gd name="connsiteY3" fmla="*/ 37847 h 61472"/>
                        <a:gd name="connsiteX4" fmla="*/ 138185 w 142451"/>
                        <a:gd name="connsiteY4" fmla="*/ 30617 h 61472"/>
                        <a:gd name="connsiteX5" fmla="*/ 142269 w 142451"/>
                        <a:gd name="connsiteY5" fmla="*/ 20132 h 61472"/>
                        <a:gd name="connsiteX6" fmla="*/ 134653 w 142451"/>
                        <a:gd name="connsiteY6" fmla="*/ 7936 h 61472"/>
                        <a:gd name="connsiteX7" fmla="*/ 84600 w 142451"/>
                        <a:gd name="connsiteY7" fmla="*/ 155 h 61472"/>
                        <a:gd name="connsiteX8" fmla="*/ 34105 w 142451"/>
                        <a:gd name="connsiteY8" fmla="*/ 10033 h 61472"/>
                        <a:gd name="connsiteX9" fmla="*/ 0 w 142451"/>
                        <a:gd name="connsiteY9" fmla="*/ 33211 h 614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2451" h="61472">
                          <a:moveTo>
                            <a:pt x="8444" y="38343"/>
                          </a:moveTo>
                          <a:cubicBezTo>
                            <a:pt x="29745" y="53519"/>
                            <a:pt x="55903" y="61742"/>
                            <a:pt x="82061" y="61466"/>
                          </a:cubicBezTo>
                          <a:cubicBezTo>
                            <a:pt x="94588" y="61301"/>
                            <a:pt x="107888" y="58872"/>
                            <a:pt x="117104" y="50429"/>
                          </a:cubicBezTo>
                          <a:cubicBezTo>
                            <a:pt x="121353" y="46566"/>
                            <a:pt x="124554" y="41544"/>
                            <a:pt x="128914" y="37847"/>
                          </a:cubicBezTo>
                          <a:cubicBezTo>
                            <a:pt x="131894" y="35308"/>
                            <a:pt x="135370" y="33377"/>
                            <a:pt x="138185" y="30617"/>
                          </a:cubicBezTo>
                          <a:cubicBezTo>
                            <a:pt x="140999" y="27858"/>
                            <a:pt x="143096" y="23940"/>
                            <a:pt x="142269" y="20132"/>
                          </a:cubicBezTo>
                          <a:cubicBezTo>
                            <a:pt x="141386" y="16214"/>
                            <a:pt x="138130" y="9923"/>
                            <a:pt x="134653" y="7936"/>
                          </a:cubicBezTo>
                          <a:cubicBezTo>
                            <a:pt x="119698" y="-562"/>
                            <a:pt x="101817" y="-231"/>
                            <a:pt x="84600" y="155"/>
                          </a:cubicBezTo>
                          <a:cubicBezTo>
                            <a:pt x="67382" y="541"/>
                            <a:pt x="50440" y="4570"/>
                            <a:pt x="34105" y="10033"/>
                          </a:cubicBezTo>
                          <a:cubicBezTo>
                            <a:pt x="20750" y="14503"/>
                            <a:pt x="6788" y="20850"/>
                            <a:pt x="0" y="33211"/>
                          </a:cubicBezTo>
                        </a:path>
                      </a:pathLst>
                    </a:custGeom>
                    <a:solidFill>
                      <a:srgbClr val="E8505B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58" name="Freeform: Shape 157">
                      <a:extLst>
                        <a:ext uri="{FF2B5EF4-FFF2-40B4-BE49-F238E27FC236}">
                          <a16:creationId xmlns:a16="http://schemas.microsoft.com/office/drawing/2014/main" id="{149CD6D5-014A-491A-BAA8-0F987FABD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6583" y="-1666945"/>
                      <a:ext cx="142469" cy="61340"/>
                    </a:xfrm>
                    <a:custGeom>
                      <a:avLst/>
                      <a:gdLst>
                        <a:gd name="connsiteX0" fmla="*/ 142268 w 142469"/>
                        <a:gd name="connsiteY0" fmla="*/ 20055 h 61340"/>
                        <a:gd name="connsiteX1" fmla="*/ 132500 w 142469"/>
                        <a:gd name="connsiteY1" fmla="*/ 8963 h 61340"/>
                        <a:gd name="connsiteX2" fmla="*/ 84599 w 142469"/>
                        <a:gd name="connsiteY2" fmla="*/ 78 h 61340"/>
                        <a:gd name="connsiteX3" fmla="*/ 34105 w 142469"/>
                        <a:gd name="connsiteY3" fmla="*/ 9956 h 61340"/>
                        <a:gd name="connsiteX4" fmla="*/ 0 w 142469"/>
                        <a:gd name="connsiteY4" fmla="*/ 33134 h 61340"/>
                        <a:gd name="connsiteX5" fmla="*/ 8499 w 142469"/>
                        <a:gd name="connsiteY5" fmla="*/ 38211 h 61340"/>
                        <a:gd name="connsiteX6" fmla="*/ 82116 w 142469"/>
                        <a:gd name="connsiteY6" fmla="*/ 61334 h 61340"/>
                        <a:gd name="connsiteX7" fmla="*/ 117159 w 142469"/>
                        <a:gd name="connsiteY7" fmla="*/ 50297 h 61340"/>
                        <a:gd name="connsiteX8" fmla="*/ 128969 w 142469"/>
                        <a:gd name="connsiteY8" fmla="*/ 37714 h 61340"/>
                        <a:gd name="connsiteX9" fmla="*/ 138240 w 142469"/>
                        <a:gd name="connsiteY9" fmla="*/ 30485 h 61340"/>
                        <a:gd name="connsiteX10" fmla="*/ 142268 w 142469"/>
                        <a:gd name="connsiteY10" fmla="*/ 20055 h 61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2469" h="61340">
                          <a:moveTo>
                            <a:pt x="142268" y="20055"/>
                          </a:moveTo>
                          <a:cubicBezTo>
                            <a:pt x="141385" y="16137"/>
                            <a:pt x="135977" y="10949"/>
                            <a:pt x="132500" y="8963"/>
                          </a:cubicBezTo>
                          <a:cubicBezTo>
                            <a:pt x="117545" y="464"/>
                            <a:pt x="101817" y="-309"/>
                            <a:pt x="84599" y="78"/>
                          </a:cubicBezTo>
                          <a:cubicBezTo>
                            <a:pt x="67382" y="464"/>
                            <a:pt x="50440" y="4493"/>
                            <a:pt x="34105" y="9956"/>
                          </a:cubicBezTo>
                          <a:cubicBezTo>
                            <a:pt x="20750" y="14426"/>
                            <a:pt x="6788" y="20772"/>
                            <a:pt x="0" y="33134"/>
                          </a:cubicBezTo>
                          <a:lnTo>
                            <a:pt x="8499" y="38211"/>
                          </a:lnTo>
                          <a:cubicBezTo>
                            <a:pt x="29800" y="53387"/>
                            <a:pt x="55958" y="61610"/>
                            <a:pt x="82116" y="61334"/>
                          </a:cubicBezTo>
                          <a:cubicBezTo>
                            <a:pt x="94643" y="61168"/>
                            <a:pt x="107888" y="58740"/>
                            <a:pt x="117159" y="50297"/>
                          </a:cubicBezTo>
                          <a:cubicBezTo>
                            <a:pt x="121408" y="46434"/>
                            <a:pt x="124609" y="41412"/>
                            <a:pt x="128969" y="37714"/>
                          </a:cubicBezTo>
                          <a:cubicBezTo>
                            <a:pt x="131949" y="35176"/>
                            <a:pt x="135425" y="33244"/>
                            <a:pt x="138240" y="30485"/>
                          </a:cubicBezTo>
                          <a:cubicBezTo>
                            <a:pt x="140999" y="27781"/>
                            <a:pt x="143151" y="23863"/>
                            <a:pt x="142268" y="20055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142" name="Freeform: Shape 141">
                    <a:extLst>
                      <a:ext uri="{FF2B5EF4-FFF2-40B4-BE49-F238E27FC236}">
                        <a16:creationId xmlns:a16="http://schemas.microsoft.com/office/drawing/2014/main" id="{111BBCEA-A4D7-4563-9B91-E0AD80EBFCC8}"/>
                      </a:ext>
                    </a:extLst>
                  </p:cNvPr>
                  <p:cNvSpPr/>
                  <p:nvPr/>
                </p:nvSpPr>
                <p:spPr>
                  <a:xfrm>
                    <a:off x="7481112" y="-1911891"/>
                    <a:ext cx="420403" cy="484861"/>
                  </a:xfrm>
                  <a:custGeom>
                    <a:avLst/>
                    <a:gdLst>
                      <a:gd name="connsiteX0" fmla="*/ 139453 w 420403"/>
                      <a:gd name="connsiteY0" fmla="*/ 481273 h 484861"/>
                      <a:gd name="connsiteX1" fmla="*/ 414554 w 420403"/>
                      <a:gd name="connsiteY1" fmla="*/ 484861 h 484861"/>
                      <a:gd name="connsiteX2" fmla="*/ 417975 w 420403"/>
                      <a:gd name="connsiteY2" fmla="*/ 480225 h 484861"/>
                      <a:gd name="connsiteX3" fmla="*/ 385692 w 420403"/>
                      <a:gd name="connsiteY3" fmla="*/ 379566 h 484861"/>
                      <a:gd name="connsiteX4" fmla="*/ 397005 w 420403"/>
                      <a:gd name="connsiteY4" fmla="*/ 268754 h 484861"/>
                      <a:gd name="connsiteX5" fmla="*/ 420403 w 420403"/>
                      <a:gd name="connsiteY5" fmla="*/ 61697 h 484861"/>
                      <a:gd name="connsiteX6" fmla="*/ 290607 w 420403"/>
                      <a:gd name="connsiteY6" fmla="*/ 0 h 484861"/>
                      <a:gd name="connsiteX7" fmla="*/ 164066 w 420403"/>
                      <a:gd name="connsiteY7" fmla="*/ 7505 h 484861"/>
                      <a:gd name="connsiteX8" fmla="*/ 159596 w 420403"/>
                      <a:gd name="connsiteY8" fmla="*/ 55 h 484861"/>
                      <a:gd name="connsiteX9" fmla="*/ 123174 w 420403"/>
                      <a:gd name="connsiteY9" fmla="*/ 16997 h 484861"/>
                      <a:gd name="connsiteX10" fmla="*/ 100327 w 420403"/>
                      <a:gd name="connsiteY10" fmla="*/ 29855 h 484861"/>
                      <a:gd name="connsiteX11" fmla="*/ 7725 w 420403"/>
                      <a:gd name="connsiteY11" fmla="*/ 124002 h 484861"/>
                      <a:gd name="connsiteX12" fmla="*/ 24667 w 420403"/>
                      <a:gd name="connsiteY12" fmla="*/ 325374 h 484861"/>
                      <a:gd name="connsiteX13" fmla="*/ 51212 w 420403"/>
                      <a:gd name="connsiteY13" fmla="*/ 304624 h 484861"/>
                      <a:gd name="connsiteX14" fmla="*/ 72293 w 420403"/>
                      <a:gd name="connsiteY14" fmla="*/ 290552 h 484861"/>
                      <a:gd name="connsiteX15" fmla="*/ 125602 w 420403"/>
                      <a:gd name="connsiteY15" fmla="*/ 433428 h 484861"/>
                      <a:gd name="connsiteX16" fmla="*/ 114013 w 420403"/>
                      <a:gd name="connsiteY16" fmla="*/ 451749 h 484861"/>
                      <a:gd name="connsiteX17" fmla="*/ 139453 w 420403"/>
                      <a:gd name="connsiteY17" fmla="*/ 481273 h 484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420403" h="484861">
                        <a:moveTo>
                          <a:pt x="139453" y="481273"/>
                        </a:moveTo>
                        <a:lnTo>
                          <a:pt x="414554" y="484861"/>
                        </a:lnTo>
                        <a:cubicBezTo>
                          <a:pt x="416982" y="484916"/>
                          <a:pt x="418692" y="482543"/>
                          <a:pt x="417975" y="480225"/>
                        </a:cubicBezTo>
                        <a:lnTo>
                          <a:pt x="385692" y="379566"/>
                        </a:lnTo>
                        <a:cubicBezTo>
                          <a:pt x="385692" y="379566"/>
                          <a:pt x="390437" y="329292"/>
                          <a:pt x="397005" y="268754"/>
                        </a:cubicBezTo>
                        <a:cubicBezTo>
                          <a:pt x="406993" y="176925"/>
                          <a:pt x="420238" y="61421"/>
                          <a:pt x="420403" y="61697"/>
                        </a:cubicBezTo>
                        <a:cubicBezTo>
                          <a:pt x="401640" y="8940"/>
                          <a:pt x="290607" y="0"/>
                          <a:pt x="290607" y="0"/>
                        </a:cubicBezTo>
                        <a:lnTo>
                          <a:pt x="164066" y="7505"/>
                        </a:lnTo>
                        <a:lnTo>
                          <a:pt x="159596" y="55"/>
                        </a:lnTo>
                        <a:lnTo>
                          <a:pt x="123174" y="16997"/>
                        </a:lnTo>
                        <a:cubicBezTo>
                          <a:pt x="115227" y="20695"/>
                          <a:pt x="107611" y="24999"/>
                          <a:pt x="100327" y="29855"/>
                        </a:cubicBezTo>
                        <a:cubicBezTo>
                          <a:pt x="76321" y="45970"/>
                          <a:pt x="18321" y="82834"/>
                          <a:pt x="7725" y="124002"/>
                        </a:cubicBezTo>
                        <a:cubicBezTo>
                          <a:pt x="-16722" y="219142"/>
                          <a:pt x="24667" y="325374"/>
                          <a:pt x="24667" y="325374"/>
                        </a:cubicBezTo>
                        <a:lnTo>
                          <a:pt x="51212" y="304624"/>
                        </a:lnTo>
                        <a:cubicBezTo>
                          <a:pt x="58165" y="299382"/>
                          <a:pt x="64732" y="294801"/>
                          <a:pt x="72293" y="290552"/>
                        </a:cubicBezTo>
                        <a:lnTo>
                          <a:pt x="125602" y="433428"/>
                        </a:lnTo>
                        <a:cubicBezTo>
                          <a:pt x="125602" y="433428"/>
                          <a:pt x="114510" y="440160"/>
                          <a:pt x="114013" y="451749"/>
                        </a:cubicBezTo>
                        <a:cubicBezTo>
                          <a:pt x="113682" y="463393"/>
                          <a:pt x="119863" y="477300"/>
                          <a:pt x="139453" y="481273"/>
                        </a:cubicBezTo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Freeform: Shape 142">
                    <a:extLst>
                      <a:ext uri="{FF2B5EF4-FFF2-40B4-BE49-F238E27FC236}">
                        <a16:creationId xmlns:a16="http://schemas.microsoft.com/office/drawing/2014/main" id="{CBF14A9B-5D92-435F-A03B-6D447E884061}"/>
                      </a:ext>
                    </a:extLst>
                  </p:cNvPr>
                  <p:cNvSpPr/>
                  <p:nvPr/>
                </p:nvSpPr>
                <p:spPr>
                  <a:xfrm>
                    <a:off x="7702564" y="-1741643"/>
                    <a:ext cx="40859" cy="148619"/>
                  </a:xfrm>
                  <a:custGeom>
                    <a:avLst/>
                    <a:gdLst>
                      <a:gd name="connsiteX0" fmla="*/ 35933 w 40859"/>
                      <a:gd name="connsiteY0" fmla="*/ 142600 h 148619"/>
                      <a:gd name="connsiteX1" fmla="*/ 35381 w 40859"/>
                      <a:gd name="connsiteY1" fmla="*/ 0 h 148619"/>
                      <a:gd name="connsiteX2" fmla="*/ 4477 w 40859"/>
                      <a:gd name="connsiteY2" fmla="*/ 121077 h 148619"/>
                      <a:gd name="connsiteX3" fmla="*/ 173 w 40859"/>
                      <a:gd name="connsiteY3" fmla="*/ 133825 h 148619"/>
                      <a:gd name="connsiteX4" fmla="*/ 3870 w 40859"/>
                      <a:gd name="connsiteY4" fmla="*/ 146242 h 148619"/>
                      <a:gd name="connsiteX5" fmla="*/ 20702 w 40859"/>
                      <a:gd name="connsiteY5" fmla="*/ 147401 h 148619"/>
                      <a:gd name="connsiteX6" fmla="*/ 35933 w 40859"/>
                      <a:gd name="connsiteY6" fmla="*/ 142600 h 148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859" h="148619">
                        <a:moveTo>
                          <a:pt x="35933" y="142600"/>
                        </a:moveTo>
                        <a:cubicBezTo>
                          <a:pt x="44652" y="95692"/>
                          <a:pt x="40072" y="47460"/>
                          <a:pt x="35381" y="0"/>
                        </a:cubicBezTo>
                        <a:cubicBezTo>
                          <a:pt x="20095" y="38851"/>
                          <a:pt x="20647" y="82613"/>
                          <a:pt x="4477" y="121077"/>
                        </a:cubicBezTo>
                        <a:cubicBezTo>
                          <a:pt x="2711" y="125216"/>
                          <a:pt x="780" y="129355"/>
                          <a:pt x="173" y="133825"/>
                        </a:cubicBezTo>
                        <a:cubicBezTo>
                          <a:pt x="-434" y="138295"/>
                          <a:pt x="504" y="143207"/>
                          <a:pt x="3870" y="146242"/>
                        </a:cubicBezTo>
                        <a:cubicBezTo>
                          <a:pt x="8285" y="150270"/>
                          <a:pt x="14797" y="148118"/>
                          <a:pt x="20702" y="147401"/>
                        </a:cubicBezTo>
                        <a:cubicBezTo>
                          <a:pt x="26993" y="146683"/>
                          <a:pt x="30304" y="144531"/>
                          <a:pt x="35933" y="142600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Freeform: Shape 143">
                    <a:extLst>
                      <a:ext uri="{FF2B5EF4-FFF2-40B4-BE49-F238E27FC236}">
                        <a16:creationId xmlns:a16="http://schemas.microsoft.com/office/drawing/2014/main" id="{C0CC0A93-267C-4FD2-A9C4-DA27B464549F}"/>
                      </a:ext>
                    </a:extLst>
                  </p:cNvPr>
                  <p:cNvSpPr/>
                  <p:nvPr/>
                </p:nvSpPr>
                <p:spPr>
                  <a:xfrm>
                    <a:off x="7633534" y="-1525330"/>
                    <a:ext cx="233671" cy="37158"/>
                  </a:xfrm>
                  <a:custGeom>
                    <a:avLst/>
                    <a:gdLst>
                      <a:gd name="connsiteX0" fmla="*/ 3642 w 233671"/>
                      <a:gd name="connsiteY0" fmla="*/ 34891 h 37158"/>
                      <a:gd name="connsiteX1" fmla="*/ 72569 w 233671"/>
                      <a:gd name="connsiteY1" fmla="*/ 25786 h 37158"/>
                      <a:gd name="connsiteX2" fmla="*/ 118815 w 233671"/>
                      <a:gd name="connsiteY2" fmla="*/ 30145 h 37158"/>
                      <a:gd name="connsiteX3" fmla="*/ 212630 w 233671"/>
                      <a:gd name="connsiteY3" fmla="*/ 32463 h 37158"/>
                      <a:gd name="connsiteX4" fmla="*/ 226426 w 233671"/>
                      <a:gd name="connsiteY4" fmla="*/ 28876 h 37158"/>
                      <a:gd name="connsiteX5" fmla="*/ 233656 w 233671"/>
                      <a:gd name="connsiteY5" fmla="*/ 15190 h 37158"/>
                      <a:gd name="connsiteX6" fmla="*/ 77812 w 233671"/>
                      <a:gd name="connsiteY6" fmla="*/ 1338 h 37158"/>
                      <a:gd name="connsiteX7" fmla="*/ 38851 w 233671"/>
                      <a:gd name="connsiteY7" fmla="*/ 2553 h 37158"/>
                      <a:gd name="connsiteX8" fmla="*/ 0 w 233671"/>
                      <a:gd name="connsiteY8" fmla="*/ 31911 h 37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3671" h="37158">
                        <a:moveTo>
                          <a:pt x="3642" y="34891"/>
                        </a:moveTo>
                        <a:cubicBezTo>
                          <a:pt x="25827" y="42617"/>
                          <a:pt x="49226" y="28324"/>
                          <a:pt x="72569" y="25786"/>
                        </a:cubicBezTo>
                        <a:cubicBezTo>
                          <a:pt x="88021" y="24130"/>
                          <a:pt x="103473" y="27662"/>
                          <a:pt x="118815" y="30145"/>
                        </a:cubicBezTo>
                        <a:cubicBezTo>
                          <a:pt x="149774" y="35167"/>
                          <a:pt x="181450" y="35940"/>
                          <a:pt x="212630" y="32463"/>
                        </a:cubicBezTo>
                        <a:cubicBezTo>
                          <a:pt x="217376" y="31911"/>
                          <a:pt x="222288" y="31249"/>
                          <a:pt x="226426" y="28876"/>
                        </a:cubicBezTo>
                        <a:cubicBezTo>
                          <a:pt x="230621" y="26503"/>
                          <a:pt x="233932" y="19936"/>
                          <a:pt x="233656" y="15190"/>
                        </a:cubicBezTo>
                        <a:cubicBezTo>
                          <a:pt x="181726" y="9837"/>
                          <a:pt x="129741" y="6691"/>
                          <a:pt x="77812" y="1338"/>
                        </a:cubicBezTo>
                        <a:cubicBezTo>
                          <a:pt x="64788" y="14"/>
                          <a:pt x="51323" y="-1310"/>
                          <a:pt x="38851" y="2553"/>
                        </a:cubicBezTo>
                        <a:cubicBezTo>
                          <a:pt x="23123" y="7409"/>
                          <a:pt x="11037" y="19770"/>
                          <a:pt x="0" y="31911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Freeform: Shape 144">
                    <a:extLst>
                      <a:ext uri="{FF2B5EF4-FFF2-40B4-BE49-F238E27FC236}">
                        <a16:creationId xmlns:a16="http://schemas.microsoft.com/office/drawing/2014/main" id="{96FD75D7-FF2C-465B-B3E0-2B255F73A5BA}"/>
                      </a:ext>
                    </a:extLst>
                  </p:cNvPr>
                  <p:cNvSpPr/>
                  <p:nvPr/>
                </p:nvSpPr>
                <p:spPr>
                  <a:xfrm>
                    <a:off x="7837941" y="-1855546"/>
                    <a:ext cx="170964" cy="227806"/>
                  </a:xfrm>
                  <a:custGeom>
                    <a:avLst/>
                    <a:gdLst>
                      <a:gd name="connsiteX0" fmla="*/ 162963 w 170964"/>
                      <a:gd name="connsiteY0" fmla="*/ 190501 h 227806"/>
                      <a:gd name="connsiteX1" fmla="*/ 61311 w 170964"/>
                      <a:gd name="connsiteY1" fmla="*/ 0 h 227806"/>
                      <a:gd name="connsiteX2" fmla="*/ 0 w 170964"/>
                      <a:gd name="connsiteY2" fmla="*/ 76874 h 227806"/>
                      <a:gd name="connsiteX3" fmla="*/ 14293 w 170964"/>
                      <a:gd name="connsiteY3" fmla="*/ 227806 h 227806"/>
                      <a:gd name="connsiteX4" fmla="*/ 137247 w 170964"/>
                      <a:gd name="connsiteY4" fmla="*/ 190942 h 227806"/>
                      <a:gd name="connsiteX5" fmla="*/ 170965 w 170964"/>
                      <a:gd name="connsiteY5" fmla="*/ 208712 h 227806"/>
                      <a:gd name="connsiteX6" fmla="*/ 162963 w 170964"/>
                      <a:gd name="connsiteY6" fmla="*/ 190501 h 227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0964" h="227806">
                        <a:moveTo>
                          <a:pt x="162963" y="190501"/>
                        </a:moveTo>
                        <a:cubicBezTo>
                          <a:pt x="140447" y="139951"/>
                          <a:pt x="61311" y="0"/>
                          <a:pt x="61311" y="0"/>
                        </a:cubicBezTo>
                        <a:lnTo>
                          <a:pt x="0" y="76874"/>
                        </a:lnTo>
                        <a:lnTo>
                          <a:pt x="14293" y="227806"/>
                        </a:lnTo>
                        <a:cubicBezTo>
                          <a:pt x="14293" y="227806"/>
                          <a:pt x="46687" y="191660"/>
                          <a:pt x="137247" y="190942"/>
                        </a:cubicBezTo>
                        <a:cubicBezTo>
                          <a:pt x="158327" y="190777"/>
                          <a:pt x="170965" y="208712"/>
                          <a:pt x="170965" y="208712"/>
                        </a:cubicBezTo>
                        <a:lnTo>
                          <a:pt x="162963" y="190501"/>
                        </a:lnTo>
                        <a:close/>
                      </a:path>
                    </a:pathLst>
                  </a:custGeom>
                  <a:solidFill>
                    <a:srgbClr val="95B7A9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6" name="Freeform: Shape 145">
                    <a:extLst>
                      <a:ext uri="{FF2B5EF4-FFF2-40B4-BE49-F238E27FC236}">
                        <a16:creationId xmlns:a16="http://schemas.microsoft.com/office/drawing/2014/main" id="{3536F2BC-A74D-43F9-A80A-0FF87516C66F}"/>
                      </a:ext>
                    </a:extLst>
                  </p:cNvPr>
                  <p:cNvSpPr/>
                  <p:nvPr/>
                </p:nvSpPr>
                <p:spPr>
                  <a:xfrm>
                    <a:off x="7614771" y="-1758588"/>
                    <a:ext cx="18099" cy="66779"/>
                  </a:xfrm>
                  <a:custGeom>
                    <a:avLst/>
                    <a:gdLst>
                      <a:gd name="connsiteX0" fmla="*/ 17991 w 18099"/>
                      <a:gd name="connsiteY0" fmla="*/ 66777 h 66779"/>
                      <a:gd name="connsiteX1" fmla="*/ 7671 w 18099"/>
                      <a:gd name="connsiteY1" fmla="*/ 33776 h 66779"/>
                      <a:gd name="connsiteX2" fmla="*/ 110 w 18099"/>
                      <a:gd name="connsiteY2" fmla="*/ 2 h 66779"/>
                      <a:gd name="connsiteX3" fmla="*/ 10430 w 18099"/>
                      <a:gd name="connsiteY3" fmla="*/ 33003 h 66779"/>
                      <a:gd name="connsiteX4" fmla="*/ 17991 w 18099"/>
                      <a:gd name="connsiteY4" fmla="*/ 66777 h 66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099" h="66779">
                        <a:moveTo>
                          <a:pt x="17991" y="66777"/>
                        </a:moveTo>
                        <a:cubicBezTo>
                          <a:pt x="17218" y="66998"/>
                          <a:pt x="12582" y="52208"/>
                          <a:pt x="7671" y="33776"/>
                        </a:cubicBezTo>
                        <a:cubicBezTo>
                          <a:pt x="2704" y="15344"/>
                          <a:pt x="-662" y="223"/>
                          <a:pt x="110" y="2"/>
                        </a:cubicBezTo>
                        <a:cubicBezTo>
                          <a:pt x="883" y="-218"/>
                          <a:pt x="5519" y="14571"/>
                          <a:pt x="10430" y="33003"/>
                        </a:cubicBezTo>
                        <a:cubicBezTo>
                          <a:pt x="15342" y="51491"/>
                          <a:pt x="18763" y="66611"/>
                          <a:pt x="17991" y="66777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7" name="Freeform: Shape 146">
                    <a:extLst>
                      <a:ext uri="{FF2B5EF4-FFF2-40B4-BE49-F238E27FC236}">
                        <a16:creationId xmlns:a16="http://schemas.microsoft.com/office/drawing/2014/main" id="{E35F13EC-3596-4B2F-875A-0346FEBA897A}"/>
                      </a:ext>
                    </a:extLst>
                  </p:cNvPr>
                  <p:cNvSpPr/>
                  <p:nvPr/>
                </p:nvSpPr>
                <p:spPr>
                  <a:xfrm>
                    <a:off x="7833288" y="-1788948"/>
                    <a:ext cx="51256" cy="173734"/>
                  </a:xfrm>
                  <a:custGeom>
                    <a:avLst/>
                    <a:gdLst>
                      <a:gd name="connsiteX0" fmla="*/ 18 w 51256"/>
                      <a:gd name="connsiteY0" fmla="*/ 11 h 173734"/>
                      <a:gd name="connsiteX1" fmla="*/ 5702 w 51256"/>
                      <a:gd name="connsiteY1" fmla="*/ 4812 h 173734"/>
                      <a:gd name="connsiteX2" fmla="*/ 19388 w 51256"/>
                      <a:gd name="connsiteY2" fmla="*/ 19822 h 173734"/>
                      <a:gd name="connsiteX3" fmla="*/ 48691 w 51256"/>
                      <a:gd name="connsiteY3" fmla="*/ 79754 h 173734"/>
                      <a:gd name="connsiteX4" fmla="*/ 50457 w 51256"/>
                      <a:gd name="connsiteY4" fmla="*/ 116728 h 173734"/>
                      <a:gd name="connsiteX5" fmla="*/ 45490 w 51256"/>
                      <a:gd name="connsiteY5" fmla="*/ 146363 h 173734"/>
                      <a:gd name="connsiteX6" fmla="*/ 42731 w 51256"/>
                      <a:gd name="connsiteY6" fmla="*/ 166340 h 173734"/>
                      <a:gd name="connsiteX7" fmla="*/ 41959 w 51256"/>
                      <a:gd name="connsiteY7" fmla="*/ 173735 h 173734"/>
                      <a:gd name="connsiteX8" fmla="*/ 41627 w 51256"/>
                      <a:gd name="connsiteY8" fmla="*/ 166285 h 173734"/>
                      <a:gd name="connsiteX9" fmla="*/ 43504 w 51256"/>
                      <a:gd name="connsiteY9" fmla="*/ 146087 h 173734"/>
                      <a:gd name="connsiteX10" fmla="*/ 47863 w 51256"/>
                      <a:gd name="connsiteY10" fmla="*/ 116452 h 173734"/>
                      <a:gd name="connsiteX11" fmla="*/ 45932 w 51256"/>
                      <a:gd name="connsiteY11" fmla="*/ 80416 h 173734"/>
                      <a:gd name="connsiteX12" fmla="*/ 17842 w 51256"/>
                      <a:gd name="connsiteY12" fmla="*/ 21147 h 173734"/>
                      <a:gd name="connsiteX13" fmla="*/ 18 w 51256"/>
                      <a:gd name="connsiteY13" fmla="*/ 11 h 173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1256" h="173734">
                        <a:moveTo>
                          <a:pt x="18" y="11"/>
                        </a:moveTo>
                        <a:cubicBezTo>
                          <a:pt x="128" y="-155"/>
                          <a:pt x="2170" y="1611"/>
                          <a:pt x="5702" y="4812"/>
                        </a:cubicBezTo>
                        <a:cubicBezTo>
                          <a:pt x="9123" y="8123"/>
                          <a:pt x="14035" y="13090"/>
                          <a:pt x="19388" y="19822"/>
                        </a:cubicBezTo>
                        <a:cubicBezTo>
                          <a:pt x="30094" y="33067"/>
                          <a:pt x="43173" y="53817"/>
                          <a:pt x="48691" y="79754"/>
                        </a:cubicBezTo>
                        <a:cubicBezTo>
                          <a:pt x="51451" y="92667"/>
                          <a:pt x="51892" y="105360"/>
                          <a:pt x="50457" y="116728"/>
                        </a:cubicBezTo>
                        <a:cubicBezTo>
                          <a:pt x="49022" y="128041"/>
                          <a:pt x="46870" y="137975"/>
                          <a:pt x="45490" y="146363"/>
                        </a:cubicBezTo>
                        <a:cubicBezTo>
                          <a:pt x="44056" y="154751"/>
                          <a:pt x="43173" y="161594"/>
                          <a:pt x="42731" y="166340"/>
                        </a:cubicBezTo>
                        <a:cubicBezTo>
                          <a:pt x="42290" y="171086"/>
                          <a:pt x="42179" y="173735"/>
                          <a:pt x="41959" y="173735"/>
                        </a:cubicBezTo>
                        <a:cubicBezTo>
                          <a:pt x="41793" y="173735"/>
                          <a:pt x="41517" y="171086"/>
                          <a:pt x="41627" y="166285"/>
                        </a:cubicBezTo>
                        <a:cubicBezTo>
                          <a:pt x="41738" y="161484"/>
                          <a:pt x="42290" y="154530"/>
                          <a:pt x="43504" y="146087"/>
                        </a:cubicBezTo>
                        <a:cubicBezTo>
                          <a:pt x="44663" y="137588"/>
                          <a:pt x="46594" y="127600"/>
                          <a:pt x="47863" y="116452"/>
                        </a:cubicBezTo>
                        <a:cubicBezTo>
                          <a:pt x="49133" y="105360"/>
                          <a:pt x="48581" y="92998"/>
                          <a:pt x="45932" y="80416"/>
                        </a:cubicBezTo>
                        <a:cubicBezTo>
                          <a:pt x="40579" y="55086"/>
                          <a:pt x="28052" y="34557"/>
                          <a:pt x="17842" y="21147"/>
                        </a:cubicBezTo>
                        <a:cubicBezTo>
                          <a:pt x="7523" y="7516"/>
                          <a:pt x="-424" y="452"/>
                          <a:pt x="18" y="1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8" name="Freeform: Shape 147">
                    <a:extLst>
                      <a:ext uri="{FF2B5EF4-FFF2-40B4-BE49-F238E27FC236}">
                        <a16:creationId xmlns:a16="http://schemas.microsoft.com/office/drawing/2014/main" id="{429D66CA-AB55-45C6-AA35-A5290BACF5EF}"/>
                      </a:ext>
                    </a:extLst>
                  </p:cNvPr>
                  <p:cNvSpPr/>
                  <p:nvPr/>
                </p:nvSpPr>
                <p:spPr>
                  <a:xfrm>
                    <a:off x="7632866" y="-1487419"/>
                    <a:ext cx="144262" cy="49575"/>
                  </a:xfrm>
                  <a:custGeom>
                    <a:avLst/>
                    <a:gdLst>
                      <a:gd name="connsiteX0" fmla="*/ 144261 w 144262"/>
                      <a:gd name="connsiteY0" fmla="*/ 44772 h 49575"/>
                      <a:gd name="connsiteX1" fmla="*/ 138246 w 144262"/>
                      <a:gd name="connsiteY1" fmla="*/ 46537 h 49575"/>
                      <a:gd name="connsiteX2" fmla="*/ 131072 w 144262"/>
                      <a:gd name="connsiteY2" fmla="*/ 47917 h 49575"/>
                      <a:gd name="connsiteX3" fmla="*/ 121414 w 144262"/>
                      <a:gd name="connsiteY3" fmla="*/ 49076 h 49575"/>
                      <a:gd name="connsiteX4" fmla="*/ 96139 w 144262"/>
                      <a:gd name="connsiteY4" fmla="*/ 48911 h 49575"/>
                      <a:gd name="connsiteX5" fmla="*/ 65787 w 144262"/>
                      <a:gd name="connsiteY5" fmla="*/ 42840 h 49575"/>
                      <a:gd name="connsiteX6" fmla="*/ 37312 w 144262"/>
                      <a:gd name="connsiteY6" fmla="*/ 30644 h 49575"/>
                      <a:gd name="connsiteX7" fmla="*/ 16396 w 144262"/>
                      <a:gd name="connsiteY7" fmla="*/ 16461 h 49575"/>
                      <a:gd name="connsiteX8" fmla="*/ 9112 w 144262"/>
                      <a:gd name="connsiteY8" fmla="*/ 10060 h 49575"/>
                      <a:gd name="connsiteX9" fmla="*/ 3980 w 144262"/>
                      <a:gd name="connsiteY9" fmla="*/ 4817 h 49575"/>
                      <a:gd name="connsiteX10" fmla="*/ 6 w 144262"/>
                      <a:gd name="connsiteY10" fmla="*/ 16 h 49575"/>
                      <a:gd name="connsiteX11" fmla="*/ 17610 w 144262"/>
                      <a:gd name="connsiteY11" fmla="*/ 14861 h 49575"/>
                      <a:gd name="connsiteX12" fmla="*/ 38526 w 144262"/>
                      <a:gd name="connsiteY12" fmla="*/ 28326 h 49575"/>
                      <a:gd name="connsiteX13" fmla="*/ 66560 w 144262"/>
                      <a:gd name="connsiteY13" fmla="*/ 40081 h 49575"/>
                      <a:gd name="connsiteX14" fmla="*/ 96360 w 144262"/>
                      <a:gd name="connsiteY14" fmla="*/ 46262 h 49575"/>
                      <a:gd name="connsiteX15" fmla="*/ 121249 w 144262"/>
                      <a:gd name="connsiteY15" fmla="*/ 47034 h 49575"/>
                      <a:gd name="connsiteX16" fmla="*/ 144261 w 144262"/>
                      <a:gd name="connsiteY16" fmla="*/ 44772 h 4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44262" h="49575">
                        <a:moveTo>
                          <a:pt x="144261" y="44772"/>
                        </a:moveTo>
                        <a:cubicBezTo>
                          <a:pt x="144316" y="44992"/>
                          <a:pt x="142164" y="45599"/>
                          <a:pt x="138246" y="46537"/>
                        </a:cubicBezTo>
                        <a:cubicBezTo>
                          <a:pt x="136315" y="47034"/>
                          <a:pt x="133886" y="47586"/>
                          <a:pt x="131072" y="47917"/>
                        </a:cubicBezTo>
                        <a:cubicBezTo>
                          <a:pt x="128257" y="48303"/>
                          <a:pt x="125057" y="48911"/>
                          <a:pt x="121414" y="49076"/>
                        </a:cubicBezTo>
                        <a:cubicBezTo>
                          <a:pt x="114240" y="49793"/>
                          <a:pt x="105631" y="49738"/>
                          <a:pt x="96139" y="48911"/>
                        </a:cubicBezTo>
                        <a:cubicBezTo>
                          <a:pt x="86648" y="47917"/>
                          <a:pt x="76328" y="46041"/>
                          <a:pt x="65787" y="42840"/>
                        </a:cubicBezTo>
                        <a:cubicBezTo>
                          <a:pt x="55302" y="39529"/>
                          <a:pt x="45700" y="35224"/>
                          <a:pt x="37312" y="30644"/>
                        </a:cubicBezTo>
                        <a:cubicBezTo>
                          <a:pt x="29034" y="25953"/>
                          <a:pt x="21915" y="21097"/>
                          <a:pt x="16396" y="16461"/>
                        </a:cubicBezTo>
                        <a:cubicBezTo>
                          <a:pt x="13527" y="14309"/>
                          <a:pt x="11209" y="11991"/>
                          <a:pt x="9112" y="10060"/>
                        </a:cubicBezTo>
                        <a:cubicBezTo>
                          <a:pt x="6960" y="8184"/>
                          <a:pt x="5304" y="6362"/>
                          <a:pt x="3980" y="4817"/>
                        </a:cubicBezTo>
                        <a:cubicBezTo>
                          <a:pt x="1275" y="1837"/>
                          <a:pt x="-104" y="126"/>
                          <a:pt x="6" y="16"/>
                        </a:cubicBezTo>
                        <a:cubicBezTo>
                          <a:pt x="392" y="-370"/>
                          <a:pt x="6352" y="6252"/>
                          <a:pt x="17610" y="14861"/>
                        </a:cubicBezTo>
                        <a:cubicBezTo>
                          <a:pt x="23184" y="19221"/>
                          <a:pt x="30303" y="23801"/>
                          <a:pt x="38526" y="28326"/>
                        </a:cubicBezTo>
                        <a:cubicBezTo>
                          <a:pt x="46804" y="32686"/>
                          <a:pt x="56295" y="36825"/>
                          <a:pt x="66560" y="40081"/>
                        </a:cubicBezTo>
                        <a:cubicBezTo>
                          <a:pt x="76880" y="43226"/>
                          <a:pt x="87034" y="45158"/>
                          <a:pt x="96360" y="46262"/>
                        </a:cubicBezTo>
                        <a:cubicBezTo>
                          <a:pt x="105686" y="47200"/>
                          <a:pt x="114130" y="47420"/>
                          <a:pt x="121249" y="47034"/>
                        </a:cubicBezTo>
                        <a:cubicBezTo>
                          <a:pt x="135487" y="46317"/>
                          <a:pt x="144151" y="44220"/>
                          <a:pt x="144261" y="44772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9" name="Freeform: Shape 148">
                    <a:extLst>
                      <a:ext uri="{FF2B5EF4-FFF2-40B4-BE49-F238E27FC236}">
                        <a16:creationId xmlns:a16="http://schemas.microsoft.com/office/drawing/2014/main" id="{A68D934B-DFDF-4228-B7DE-E6157EE46782}"/>
                      </a:ext>
                    </a:extLst>
                  </p:cNvPr>
                  <p:cNvSpPr/>
                  <p:nvPr/>
                </p:nvSpPr>
                <p:spPr>
                  <a:xfrm>
                    <a:off x="7844551" y="-1474104"/>
                    <a:ext cx="20019" cy="49433"/>
                  </a:xfrm>
                  <a:custGeom>
                    <a:avLst/>
                    <a:gdLst>
                      <a:gd name="connsiteX0" fmla="*/ 17507 w 20019"/>
                      <a:gd name="connsiteY0" fmla="*/ 1 h 49433"/>
                      <a:gd name="connsiteX1" fmla="*/ 19604 w 20019"/>
                      <a:gd name="connsiteY1" fmla="*/ 8058 h 49433"/>
                      <a:gd name="connsiteX2" fmla="*/ 18114 w 20019"/>
                      <a:gd name="connsiteY2" fmla="*/ 28145 h 49433"/>
                      <a:gd name="connsiteX3" fmla="*/ 7297 w 20019"/>
                      <a:gd name="connsiteY3" fmla="*/ 45253 h 49433"/>
                      <a:gd name="connsiteX4" fmla="*/ 13 w 20019"/>
                      <a:gd name="connsiteY4" fmla="*/ 49392 h 49433"/>
                      <a:gd name="connsiteX5" fmla="*/ 5918 w 20019"/>
                      <a:gd name="connsiteY5" fmla="*/ 43763 h 49433"/>
                      <a:gd name="connsiteX6" fmla="*/ 15355 w 20019"/>
                      <a:gd name="connsiteY6" fmla="*/ 27318 h 49433"/>
                      <a:gd name="connsiteX7" fmla="*/ 17507 w 20019"/>
                      <a:gd name="connsiteY7" fmla="*/ 1 h 49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019" h="49433">
                        <a:moveTo>
                          <a:pt x="17507" y="1"/>
                        </a:moveTo>
                        <a:cubicBezTo>
                          <a:pt x="17838" y="-54"/>
                          <a:pt x="18942" y="2926"/>
                          <a:pt x="19604" y="8058"/>
                        </a:cubicBezTo>
                        <a:cubicBezTo>
                          <a:pt x="20266" y="13135"/>
                          <a:pt x="20376" y="20475"/>
                          <a:pt x="18114" y="28145"/>
                        </a:cubicBezTo>
                        <a:cubicBezTo>
                          <a:pt x="15906" y="35871"/>
                          <a:pt x="11326" y="41942"/>
                          <a:pt x="7297" y="45253"/>
                        </a:cubicBezTo>
                        <a:cubicBezTo>
                          <a:pt x="3269" y="48619"/>
                          <a:pt x="179" y="49668"/>
                          <a:pt x="13" y="49392"/>
                        </a:cubicBezTo>
                        <a:cubicBezTo>
                          <a:pt x="-208" y="49005"/>
                          <a:pt x="2441" y="47295"/>
                          <a:pt x="5918" y="43763"/>
                        </a:cubicBezTo>
                        <a:cubicBezTo>
                          <a:pt x="9339" y="40286"/>
                          <a:pt x="13313" y="34547"/>
                          <a:pt x="15355" y="27318"/>
                        </a:cubicBezTo>
                        <a:cubicBezTo>
                          <a:pt x="19604" y="12749"/>
                          <a:pt x="16458" y="56"/>
                          <a:pt x="17507" y="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0" name="Freeform: Shape 149">
                    <a:extLst>
                      <a:ext uri="{FF2B5EF4-FFF2-40B4-BE49-F238E27FC236}">
                        <a16:creationId xmlns:a16="http://schemas.microsoft.com/office/drawing/2014/main" id="{5E5FFD95-5960-4CDD-B801-DEBF24AFA762}"/>
                      </a:ext>
                    </a:extLst>
                  </p:cNvPr>
                  <p:cNvSpPr/>
                  <p:nvPr/>
                </p:nvSpPr>
                <p:spPr>
                  <a:xfrm>
                    <a:off x="7835243" y="-1454681"/>
                    <a:ext cx="12762" cy="30514"/>
                  </a:xfrm>
                  <a:custGeom>
                    <a:avLst/>
                    <a:gdLst>
                      <a:gd name="connsiteX0" fmla="*/ 11859 w 12762"/>
                      <a:gd name="connsiteY0" fmla="*/ 3 h 30514"/>
                      <a:gd name="connsiteX1" fmla="*/ 10479 w 12762"/>
                      <a:gd name="connsiteY1" fmla="*/ 17000 h 30514"/>
                      <a:gd name="connsiteX2" fmla="*/ 49 w 12762"/>
                      <a:gd name="connsiteY2" fmla="*/ 30465 h 30514"/>
                      <a:gd name="connsiteX3" fmla="*/ 7775 w 12762"/>
                      <a:gd name="connsiteY3" fmla="*/ 15951 h 30514"/>
                      <a:gd name="connsiteX4" fmla="*/ 11859 w 12762"/>
                      <a:gd name="connsiteY4" fmla="*/ 3 h 305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62" h="30514">
                        <a:moveTo>
                          <a:pt x="11859" y="3"/>
                        </a:moveTo>
                        <a:cubicBezTo>
                          <a:pt x="12577" y="-163"/>
                          <a:pt x="14011" y="7894"/>
                          <a:pt x="10479" y="17000"/>
                        </a:cubicBezTo>
                        <a:cubicBezTo>
                          <a:pt x="7003" y="26105"/>
                          <a:pt x="491" y="31072"/>
                          <a:pt x="49" y="30465"/>
                        </a:cubicBezTo>
                        <a:cubicBezTo>
                          <a:pt x="-558" y="29858"/>
                          <a:pt x="4575" y="24395"/>
                          <a:pt x="7775" y="15951"/>
                        </a:cubicBezTo>
                        <a:cubicBezTo>
                          <a:pt x="11142" y="7563"/>
                          <a:pt x="11031" y="58"/>
                          <a:pt x="11859" y="3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1" name="Freeform: Shape 150">
                    <a:extLst>
                      <a:ext uri="{FF2B5EF4-FFF2-40B4-BE49-F238E27FC236}">
                        <a16:creationId xmlns:a16="http://schemas.microsoft.com/office/drawing/2014/main" id="{DEE949B1-6170-4DEE-8650-7576EBDF904D}"/>
                      </a:ext>
                    </a:extLst>
                  </p:cNvPr>
                  <p:cNvSpPr/>
                  <p:nvPr/>
                </p:nvSpPr>
                <p:spPr>
                  <a:xfrm>
                    <a:off x="7778275" y="-1636280"/>
                    <a:ext cx="19650" cy="28418"/>
                  </a:xfrm>
                  <a:custGeom>
                    <a:avLst/>
                    <a:gdLst>
                      <a:gd name="connsiteX0" fmla="*/ 19601 w 19650"/>
                      <a:gd name="connsiteY0" fmla="*/ 41 h 28418"/>
                      <a:gd name="connsiteX1" fmla="*/ 9778 w 19650"/>
                      <a:gd name="connsiteY1" fmla="*/ 14169 h 28418"/>
                      <a:gd name="connsiteX2" fmla="*/ 121 w 19650"/>
                      <a:gd name="connsiteY2" fmla="*/ 28407 h 28418"/>
                      <a:gd name="connsiteX3" fmla="*/ 7405 w 19650"/>
                      <a:gd name="connsiteY3" fmla="*/ 12568 h 28418"/>
                      <a:gd name="connsiteX4" fmla="*/ 19601 w 19650"/>
                      <a:gd name="connsiteY4" fmla="*/ 41 h 28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650" h="28418">
                        <a:moveTo>
                          <a:pt x="19601" y="41"/>
                        </a:moveTo>
                        <a:cubicBezTo>
                          <a:pt x="20208" y="648"/>
                          <a:pt x="15076" y="6388"/>
                          <a:pt x="9778" y="14169"/>
                        </a:cubicBezTo>
                        <a:cubicBezTo>
                          <a:pt x="4425" y="21895"/>
                          <a:pt x="894" y="28738"/>
                          <a:pt x="121" y="28407"/>
                        </a:cubicBezTo>
                        <a:cubicBezTo>
                          <a:pt x="-597" y="28131"/>
                          <a:pt x="1887" y="20570"/>
                          <a:pt x="7405" y="12568"/>
                        </a:cubicBezTo>
                        <a:cubicBezTo>
                          <a:pt x="12869" y="4511"/>
                          <a:pt x="19049" y="-511"/>
                          <a:pt x="19601" y="4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2" name="Freeform: Shape 151">
                    <a:extLst>
                      <a:ext uri="{FF2B5EF4-FFF2-40B4-BE49-F238E27FC236}">
                        <a16:creationId xmlns:a16="http://schemas.microsoft.com/office/drawing/2014/main" id="{8DA2F46E-9299-4F29-A7E1-5C02EDACDCA4}"/>
                      </a:ext>
                    </a:extLst>
                  </p:cNvPr>
                  <p:cNvSpPr/>
                  <p:nvPr/>
                </p:nvSpPr>
                <p:spPr>
                  <a:xfrm>
                    <a:off x="7517148" y="-1804647"/>
                    <a:ext cx="91892" cy="34770"/>
                  </a:xfrm>
                  <a:custGeom>
                    <a:avLst/>
                    <a:gdLst>
                      <a:gd name="connsiteX0" fmla="*/ 91884 w 91892"/>
                      <a:gd name="connsiteY0" fmla="*/ 34748 h 34770"/>
                      <a:gd name="connsiteX1" fmla="*/ 79688 w 91892"/>
                      <a:gd name="connsiteY1" fmla="*/ 26691 h 34770"/>
                      <a:gd name="connsiteX2" fmla="*/ 48453 w 91892"/>
                      <a:gd name="connsiteY2" fmla="*/ 10853 h 34770"/>
                      <a:gd name="connsiteX3" fmla="*/ 14514 w 91892"/>
                      <a:gd name="connsiteY3" fmla="*/ 2354 h 34770"/>
                      <a:gd name="connsiteX4" fmla="*/ 0 w 91892"/>
                      <a:gd name="connsiteY4" fmla="*/ 478 h 34770"/>
                      <a:gd name="connsiteX5" fmla="*/ 14735 w 91892"/>
                      <a:gd name="connsiteY5" fmla="*/ 368 h 34770"/>
                      <a:gd name="connsiteX6" fmla="*/ 49446 w 91892"/>
                      <a:gd name="connsiteY6" fmla="*/ 8204 h 34770"/>
                      <a:gd name="connsiteX7" fmla="*/ 80792 w 91892"/>
                      <a:gd name="connsiteY7" fmla="*/ 25036 h 34770"/>
                      <a:gd name="connsiteX8" fmla="*/ 91884 w 91892"/>
                      <a:gd name="connsiteY8" fmla="*/ 34748 h 34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1892" h="34770">
                        <a:moveTo>
                          <a:pt x="91884" y="34748"/>
                        </a:moveTo>
                        <a:cubicBezTo>
                          <a:pt x="91553" y="35079"/>
                          <a:pt x="87193" y="31603"/>
                          <a:pt x="79688" y="26691"/>
                        </a:cubicBezTo>
                        <a:cubicBezTo>
                          <a:pt x="72183" y="21780"/>
                          <a:pt x="61311" y="15709"/>
                          <a:pt x="48453" y="10853"/>
                        </a:cubicBezTo>
                        <a:cubicBezTo>
                          <a:pt x="35595" y="6107"/>
                          <a:pt x="23399" y="3568"/>
                          <a:pt x="14514" y="2354"/>
                        </a:cubicBezTo>
                        <a:cubicBezTo>
                          <a:pt x="5629" y="1140"/>
                          <a:pt x="0" y="919"/>
                          <a:pt x="0" y="478"/>
                        </a:cubicBezTo>
                        <a:cubicBezTo>
                          <a:pt x="0" y="147"/>
                          <a:pt x="5629" y="-350"/>
                          <a:pt x="14735" y="368"/>
                        </a:cubicBezTo>
                        <a:cubicBezTo>
                          <a:pt x="23840" y="1085"/>
                          <a:pt x="36367" y="3348"/>
                          <a:pt x="49446" y="8204"/>
                        </a:cubicBezTo>
                        <a:cubicBezTo>
                          <a:pt x="62525" y="13116"/>
                          <a:pt x="73507" y="19627"/>
                          <a:pt x="80792" y="25036"/>
                        </a:cubicBezTo>
                        <a:cubicBezTo>
                          <a:pt x="88187" y="30444"/>
                          <a:pt x="92105" y="34527"/>
                          <a:pt x="91884" y="34748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3" name="Freeform: Shape 152">
                    <a:extLst>
                      <a:ext uri="{FF2B5EF4-FFF2-40B4-BE49-F238E27FC236}">
                        <a16:creationId xmlns:a16="http://schemas.microsoft.com/office/drawing/2014/main" id="{6B16CFD4-3ECA-4802-8118-3F60051B4BAA}"/>
                      </a:ext>
                    </a:extLst>
                  </p:cNvPr>
                  <p:cNvSpPr/>
                  <p:nvPr/>
                </p:nvSpPr>
                <p:spPr>
                  <a:xfrm>
                    <a:off x="7850359" y="-1857460"/>
                    <a:ext cx="48908" cy="58099"/>
                  </a:xfrm>
                  <a:custGeom>
                    <a:avLst/>
                    <a:gdLst>
                      <a:gd name="connsiteX0" fmla="*/ 48894 w 48908"/>
                      <a:gd name="connsiteY0" fmla="*/ 37 h 58099"/>
                      <a:gd name="connsiteX1" fmla="*/ 21025 w 48908"/>
                      <a:gd name="connsiteY1" fmla="*/ 26140 h 58099"/>
                      <a:gd name="connsiteX2" fmla="*/ 55 w 48908"/>
                      <a:gd name="connsiteY2" fmla="*/ 58093 h 58099"/>
                      <a:gd name="connsiteX3" fmla="*/ 3918 w 48908"/>
                      <a:gd name="connsiteY3" fmla="*/ 47386 h 58099"/>
                      <a:gd name="connsiteX4" fmla="*/ 18818 w 48908"/>
                      <a:gd name="connsiteY4" fmla="*/ 24319 h 58099"/>
                      <a:gd name="connsiteX5" fmla="*/ 39016 w 48908"/>
                      <a:gd name="connsiteY5" fmla="*/ 5666 h 58099"/>
                      <a:gd name="connsiteX6" fmla="*/ 48894 w 48908"/>
                      <a:gd name="connsiteY6" fmla="*/ 37 h 58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8908" h="58099">
                        <a:moveTo>
                          <a:pt x="48894" y="37"/>
                        </a:moveTo>
                        <a:cubicBezTo>
                          <a:pt x="49446" y="810"/>
                          <a:pt x="34546" y="9860"/>
                          <a:pt x="21025" y="26140"/>
                        </a:cubicBezTo>
                        <a:cubicBezTo>
                          <a:pt x="7339" y="42254"/>
                          <a:pt x="882" y="58479"/>
                          <a:pt x="55" y="58093"/>
                        </a:cubicBezTo>
                        <a:cubicBezTo>
                          <a:pt x="-277" y="57982"/>
                          <a:pt x="882" y="53788"/>
                          <a:pt x="3918" y="47386"/>
                        </a:cubicBezTo>
                        <a:cubicBezTo>
                          <a:pt x="6898" y="41040"/>
                          <a:pt x="11920" y="32597"/>
                          <a:pt x="18818" y="24319"/>
                        </a:cubicBezTo>
                        <a:cubicBezTo>
                          <a:pt x="25771" y="16096"/>
                          <a:pt x="33221" y="9695"/>
                          <a:pt x="39016" y="5666"/>
                        </a:cubicBezTo>
                        <a:cubicBezTo>
                          <a:pt x="44810" y="1582"/>
                          <a:pt x="48728" y="-294"/>
                          <a:pt x="48894" y="37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4" name="Freeform: Shape 153">
                    <a:extLst>
                      <a:ext uri="{FF2B5EF4-FFF2-40B4-BE49-F238E27FC236}">
                        <a16:creationId xmlns:a16="http://schemas.microsoft.com/office/drawing/2014/main" id="{2516C0D2-F310-48D3-84EB-21A6D2F17FEC}"/>
                      </a:ext>
                    </a:extLst>
                  </p:cNvPr>
                  <p:cNvSpPr/>
                  <p:nvPr/>
                </p:nvSpPr>
                <p:spPr>
                  <a:xfrm>
                    <a:off x="7626189" y="-1902898"/>
                    <a:ext cx="165030" cy="96301"/>
                  </a:xfrm>
                  <a:custGeom>
                    <a:avLst/>
                    <a:gdLst>
                      <a:gd name="connsiteX0" fmla="*/ 159491 w 165030"/>
                      <a:gd name="connsiteY0" fmla="*/ 2 h 96301"/>
                      <a:gd name="connsiteX1" fmla="*/ 160761 w 165030"/>
                      <a:gd name="connsiteY1" fmla="*/ 2541 h 96301"/>
                      <a:gd name="connsiteX2" fmla="*/ 163354 w 165030"/>
                      <a:gd name="connsiteY2" fmla="*/ 10267 h 96301"/>
                      <a:gd name="connsiteX3" fmla="*/ 163244 w 165030"/>
                      <a:gd name="connsiteY3" fmla="*/ 40178 h 96301"/>
                      <a:gd name="connsiteX4" fmla="*/ 140728 w 165030"/>
                      <a:gd name="connsiteY4" fmla="*/ 78200 h 96301"/>
                      <a:gd name="connsiteX5" fmla="*/ 89957 w 165030"/>
                      <a:gd name="connsiteY5" fmla="*/ 96301 h 96301"/>
                      <a:gd name="connsiteX6" fmla="*/ 38690 w 165030"/>
                      <a:gd name="connsiteY6" fmla="*/ 79194 h 96301"/>
                      <a:gd name="connsiteX7" fmla="*/ 10490 w 165030"/>
                      <a:gd name="connsiteY7" fmla="*/ 44979 h 96301"/>
                      <a:gd name="connsiteX8" fmla="*/ 1109 w 165030"/>
                      <a:gd name="connsiteY8" fmla="*/ 16558 h 96301"/>
                      <a:gd name="connsiteX9" fmla="*/ 115 w 165030"/>
                      <a:gd name="connsiteY9" fmla="*/ 8501 h 96301"/>
                      <a:gd name="connsiteX10" fmla="*/ 60 w 165030"/>
                      <a:gd name="connsiteY10" fmla="*/ 5687 h 96301"/>
                      <a:gd name="connsiteX11" fmla="*/ 2212 w 165030"/>
                      <a:gd name="connsiteY11" fmla="*/ 16393 h 96301"/>
                      <a:gd name="connsiteX12" fmla="*/ 12311 w 165030"/>
                      <a:gd name="connsiteY12" fmla="*/ 44096 h 96301"/>
                      <a:gd name="connsiteX13" fmla="*/ 40290 w 165030"/>
                      <a:gd name="connsiteY13" fmla="*/ 77097 h 96301"/>
                      <a:gd name="connsiteX14" fmla="*/ 90013 w 165030"/>
                      <a:gd name="connsiteY14" fmla="*/ 93487 h 96301"/>
                      <a:gd name="connsiteX15" fmla="*/ 139018 w 165030"/>
                      <a:gd name="connsiteY15" fmla="*/ 76269 h 96301"/>
                      <a:gd name="connsiteX16" fmla="*/ 161312 w 165030"/>
                      <a:gd name="connsiteY16" fmla="*/ 39736 h 96301"/>
                      <a:gd name="connsiteX17" fmla="*/ 162306 w 165030"/>
                      <a:gd name="connsiteY17" fmla="*/ 10543 h 96301"/>
                      <a:gd name="connsiteX18" fmla="*/ 159491 w 165030"/>
                      <a:gd name="connsiteY18" fmla="*/ 2 h 96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65030" h="96301">
                        <a:moveTo>
                          <a:pt x="159491" y="2"/>
                        </a:moveTo>
                        <a:cubicBezTo>
                          <a:pt x="159602" y="-53"/>
                          <a:pt x="159988" y="830"/>
                          <a:pt x="160761" y="2541"/>
                        </a:cubicBezTo>
                        <a:cubicBezTo>
                          <a:pt x="161588" y="4252"/>
                          <a:pt x="162416" y="6845"/>
                          <a:pt x="163354" y="10267"/>
                        </a:cubicBezTo>
                        <a:cubicBezTo>
                          <a:pt x="165120" y="17110"/>
                          <a:pt x="166058" y="27650"/>
                          <a:pt x="163244" y="40178"/>
                        </a:cubicBezTo>
                        <a:cubicBezTo>
                          <a:pt x="160374" y="52539"/>
                          <a:pt x="153476" y="66887"/>
                          <a:pt x="140728" y="78200"/>
                        </a:cubicBezTo>
                        <a:cubicBezTo>
                          <a:pt x="128091" y="89569"/>
                          <a:pt x="109438" y="96356"/>
                          <a:pt x="89957" y="96301"/>
                        </a:cubicBezTo>
                        <a:cubicBezTo>
                          <a:pt x="70422" y="96191"/>
                          <a:pt x="52045" y="89458"/>
                          <a:pt x="38690" y="79194"/>
                        </a:cubicBezTo>
                        <a:cubicBezTo>
                          <a:pt x="25170" y="68984"/>
                          <a:pt x="16174" y="56292"/>
                          <a:pt x="10490" y="44979"/>
                        </a:cubicBezTo>
                        <a:cubicBezTo>
                          <a:pt x="4861" y="33555"/>
                          <a:pt x="2268" y="23512"/>
                          <a:pt x="1109" y="16558"/>
                        </a:cubicBezTo>
                        <a:cubicBezTo>
                          <a:pt x="557" y="13081"/>
                          <a:pt x="171" y="10322"/>
                          <a:pt x="115" y="8501"/>
                        </a:cubicBezTo>
                        <a:cubicBezTo>
                          <a:pt x="5" y="6625"/>
                          <a:pt x="-50" y="5687"/>
                          <a:pt x="60" y="5687"/>
                        </a:cubicBezTo>
                        <a:cubicBezTo>
                          <a:pt x="336" y="5631"/>
                          <a:pt x="667" y="9550"/>
                          <a:pt x="2212" y="16393"/>
                        </a:cubicBezTo>
                        <a:cubicBezTo>
                          <a:pt x="3702" y="23236"/>
                          <a:pt x="6572" y="33003"/>
                          <a:pt x="12311" y="44096"/>
                        </a:cubicBezTo>
                        <a:cubicBezTo>
                          <a:pt x="18161" y="55022"/>
                          <a:pt x="27046" y="67329"/>
                          <a:pt x="40290" y="77097"/>
                        </a:cubicBezTo>
                        <a:cubicBezTo>
                          <a:pt x="53314" y="86975"/>
                          <a:pt x="71084" y="93321"/>
                          <a:pt x="90013" y="93487"/>
                        </a:cubicBezTo>
                        <a:cubicBezTo>
                          <a:pt x="108886" y="93542"/>
                          <a:pt x="126821" y="87085"/>
                          <a:pt x="139018" y="76269"/>
                        </a:cubicBezTo>
                        <a:cubicBezTo>
                          <a:pt x="151379" y="65508"/>
                          <a:pt x="158277" y="51711"/>
                          <a:pt x="161312" y="39736"/>
                        </a:cubicBezTo>
                        <a:cubicBezTo>
                          <a:pt x="164292" y="27650"/>
                          <a:pt x="163685" y="17386"/>
                          <a:pt x="162306" y="10543"/>
                        </a:cubicBezTo>
                        <a:cubicBezTo>
                          <a:pt x="160816" y="3645"/>
                          <a:pt x="159160" y="113"/>
                          <a:pt x="159491" y="2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5" name="Freeform: Shape 154">
                    <a:extLst>
                      <a:ext uri="{FF2B5EF4-FFF2-40B4-BE49-F238E27FC236}">
                        <a16:creationId xmlns:a16="http://schemas.microsoft.com/office/drawing/2014/main" id="{F3C05DEA-BAE1-48E6-910E-695BCA1F18D7}"/>
                      </a:ext>
                    </a:extLst>
                  </p:cNvPr>
                  <p:cNvSpPr/>
                  <p:nvPr/>
                </p:nvSpPr>
                <p:spPr>
                  <a:xfrm>
                    <a:off x="7778451" y="-1634438"/>
                    <a:ext cx="27040" cy="27557"/>
                  </a:xfrm>
                  <a:custGeom>
                    <a:avLst/>
                    <a:gdLst>
                      <a:gd name="connsiteX0" fmla="*/ 26544 w 27040"/>
                      <a:gd name="connsiteY0" fmla="*/ 7967 h 27557"/>
                      <a:gd name="connsiteX1" fmla="*/ 23730 w 27040"/>
                      <a:gd name="connsiteY1" fmla="*/ 572 h 27557"/>
                      <a:gd name="connsiteX2" fmla="*/ 18708 w 27040"/>
                      <a:gd name="connsiteY2" fmla="*/ 682 h 27557"/>
                      <a:gd name="connsiteX3" fmla="*/ 14734 w 27040"/>
                      <a:gd name="connsiteY3" fmla="*/ 3993 h 27557"/>
                      <a:gd name="connsiteX4" fmla="*/ 0 w 27040"/>
                      <a:gd name="connsiteY4" fmla="*/ 27558 h 27557"/>
                      <a:gd name="connsiteX5" fmla="*/ 27041 w 27040"/>
                      <a:gd name="connsiteY5" fmla="*/ 25240 h 27557"/>
                      <a:gd name="connsiteX6" fmla="*/ 26544 w 27040"/>
                      <a:gd name="connsiteY6" fmla="*/ 7967 h 27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040" h="27557">
                        <a:moveTo>
                          <a:pt x="26544" y="7967"/>
                        </a:moveTo>
                        <a:cubicBezTo>
                          <a:pt x="26434" y="5207"/>
                          <a:pt x="26103" y="1951"/>
                          <a:pt x="23730" y="572"/>
                        </a:cubicBezTo>
                        <a:cubicBezTo>
                          <a:pt x="22240" y="-311"/>
                          <a:pt x="20308" y="-90"/>
                          <a:pt x="18708" y="682"/>
                        </a:cubicBezTo>
                        <a:cubicBezTo>
                          <a:pt x="17163" y="1455"/>
                          <a:pt x="15893" y="2724"/>
                          <a:pt x="14734" y="3993"/>
                        </a:cubicBezTo>
                        <a:cubicBezTo>
                          <a:pt x="8057" y="11223"/>
                          <a:pt x="3366" y="18286"/>
                          <a:pt x="0" y="27558"/>
                        </a:cubicBezTo>
                        <a:lnTo>
                          <a:pt x="27041" y="25240"/>
                        </a:lnTo>
                        <a:cubicBezTo>
                          <a:pt x="26820" y="19500"/>
                          <a:pt x="26710" y="13651"/>
                          <a:pt x="26544" y="796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8FE8A23E-20F6-43ED-B4DF-4E53CE37E82C}"/>
                      </a:ext>
                    </a:extLst>
                  </p:cNvPr>
                  <p:cNvSpPr/>
                  <p:nvPr/>
                </p:nvSpPr>
                <p:spPr>
                  <a:xfrm>
                    <a:off x="7875192" y="-1725308"/>
                    <a:ext cx="19829" cy="85868"/>
                  </a:xfrm>
                  <a:custGeom>
                    <a:avLst/>
                    <a:gdLst>
                      <a:gd name="connsiteX0" fmla="*/ 19591 w 19829"/>
                      <a:gd name="connsiteY0" fmla="*/ 41941 h 85868"/>
                      <a:gd name="connsiteX1" fmla="*/ 0 w 19829"/>
                      <a:gd name="connsiteY1" fmla="*/ 0 h 85868"/>
                      <a:gd name="connsiteX2" fmla="*/ 1214 w 19829"/>
                      <a:gd name="connsiteY2" fmla="*/ 85869 h 85868"/>
                      <a:gd name="connsiteX3" fmla="*/ 2649 w 19829"/>
                      <a:gd name="connsiteY3" fmla="*/ 82226 h 85868"/>
                      <a:gd name="connsiteX4" fmla="*/ 19591 w 19829"/>
                      <a:gd name="connsiteY4" fmla="*/ 41941 h 85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829" h="85868">
                        <a:moveTo>
                          <a:pt x="19591" y="41941"/>
                        </a:moveTo>
                        <a:cubicBezTo>
                          <a:pt x="17494" y="26489"/>
                          <a:pt x="9602" y="12306"/>
                          <a:pt x="0" y="0"/>
                        </a:cubicBezTo>
                        <a:cubicBezTo>
                          <a:pt x="11644" y="38188"/>
                          <a:pt x="7726" y="59766"/>
                          <a:pt x="1214" y="85869"/>
                        </a:cubicBezTo>
                        <a:lnTo>
                          <a:pt x="2649" y="82226"/>
                        </a:lnTo>
                        <a:cubicBezTo>
                          <a:pt x="10099" y="66995"/>
                          <a:pt x="21633" y="57393"/>
                          <a:pt x="19591" y="4194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26" name="Graphic 179">
                  <a:extLst>
                    <a:ext uri="{FF2B5EF4-FFF2-40B4-BE49-F238E27FC236}">
                      <a16:creationId xmlns:a16="http://schemas.microsoft.com/office/drawing/2014/main" id="{87D54673-EF2C-49D4-94B4-3CEF1BB2926C}"/>
                    </a:ext>
                  </a:extLst>
                </p:cNvPr>
                <p:cNvGrpSpPr/>
                <p:nvPr/>
              </p:nvGrpSpPr>
              <p:grpSpPr>
                <a:xfrm>
                  <a:off x="7699646" y="-411616"/>
                  <a:ext cx="250371" cy="305066"/>
                  <a:chOff x="7699646" y="-411616"/>
                  <a:chExt cx="250371" cy="305066"/>
                </a:xfrm>
              </p:grpSpPr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3885C888-6212-480D-B41F-62F3BFAEF63F}"/>
                      </a:ext>
                    </a:extLst>
                  </p:cNvPr>
                  <p:cNvSpPr/>
                  <p:nvPr/>
                </p:nvSpPr>
                <p:spPr>
                  <a:xfrm>
                    <a:off x="7699646" y="-411616"/>
                    <a:ext cx="141109" cy="258599"/>
                  </a:xfrm>
                  <a:custGeom>
                    <a:avLst/>
                    <a:gdLst>
                      <a:gd name="connsiteX0" fmla="*/ 141110 w 141109"/>
                      <a:gd name="connsiteY0" fmla="*/ 11092 h 258599"/>
                      <a:gd name="connsiteX1" fmla="*/ 124609 w 141109"/>
                      <a:gd name="connsiteY1" fmla="*/ 258600 h 258599"/>
                      <a:gd name="connsiteX2" fmla="*/ 16997 w 141109"/>
                      <a:gd name="connsiteY2" fmla="*/ 257330 h 258599"/>
                      <a:gd name="connsiteX3" fmla="*/ 0 w 141109"/>
                      <a:gd name="connsiteY3" fmla="*/ 0 h 258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1109" h="258599">
                        <a:moveTo>
                          <a:pt x="141110" y="11092"/>
                        </a:moveTo>
                        <a:lnTo>
                          <a:pt x="124609" y="258600"/>
                        </a:lnTo>
                        <a:lnTo>
                          <a:pt x="16997" y="25733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BE9D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32" name="Graphic 179">
                    <a:extLst>
                      <a:ext uri="{FF2B5EF4-FFF2-40B4-BE49-F238E27FC236}">
                        <a16:creationId xmlns:a16="http://schemas.microsoft.com/office/drawing/2014/main" id="{38BDF071-2EFA-45D1-89C0-663E16877628}"/>
                      </a:ext>
                    </a:extLst>
                  </p:cNvPr>
                  <p:cNvGrpSpPr/>
                  <p:nvPr/>
                </p:nvGrpSpPr>
                <p:grpSpPr>
                  <a:xfrm>
                    <a:off x="7708917" y="-188114"/>
                    <a:ext cx="241100" cy="81564"/>
                    <a:chOff x="7708917" y="-188114"/>
                    <a:chExt cx="241100" cy="81564"/>
                  </a:xfrm>
                </p:grpSpPr>
                <p:sp>
                  <p:nvSpPr>
                    <p:cNvPr id="133" name="Freeform: Shape 132">
                      <a:extLst>
                        <a:ext uri="{FF2B5EF4-FFF2-40B4-BE49-F238E27FC236}">
                          <a16:creationId xmlns:a16="http://schemas.microsoft.com/office/drawing/2014/main" id="{5232423B-898B-41C0-B010-8EAE99BF52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08917" y="-188114"/>
                      <a:ext cx="240940" cy="81564"/>
                    </a:xfrm>
                    <a:custGeom>
                      <a:avLst/>
                      <a:gdLst>
                        <a:gd name="connsiteX0" fmla="*/ 118373 w 240940"/>
                        <a:gd name="connsiteY0" fmla="*/ 2538 h 81564"/>
                        <a:gd name="connsiteX1" fmla="*/ 118373 w 240940"/>
                        <a:gd name="connsiteY1" fmla="*/ 9713 h 81564"/>
                        <a:gd name="connsiteX2" fmla="*/ 240940 w 240940"/>
                        <a:gd name="connsiteY2" fmla="*/ 81564 h 81564"/>
                        <a:gd name="connsiteX3" fmla="*/ 0 w 240940"/>
                        <a:gd name="connsiteY3" fmla="*/ 80129 h 81564"/>
                        <a:gd name="connsiteX4" fmla="*/ 3753 w 240940"/>
                        <a:gd name="connsiteY4" fmla="*/ 0 h 81564"/>
                        <a:gd name="connsiteX5" fmla="*/ 118373 w 240940"/>
                        <a:gd name="connsiteY5" fmla="*/ 2538 h 81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40940" h="81564">
                          <a:moveTo>
                            <a:pt x="118373" y="2538"/>
                          </a:moveTo>
                          <a:lnTo>
                            <a:pt x="118373" y="9713"/>
                          </a:lnTo>
                          <a:cubicBezTo>
                            <a:pt x="118373" y="9713"/>
                            <a:pt x="239671" y="58552"/>
                            <a:pt x="240940" y="81564"/>
                          </a:cubicBezTo>
                          <a:lnTo>
                            <a:pt x="0" y="80129"/>
                          </a:lnTo>
                          <a:lnTo>
                            <a:pt x="3753" y="0"/>
                          </a:lnTo>
                          <a:cubicBezTo>
                            <a:pt x="39513" y="16776"/>
                            <a:pt x="76984" y="18873"/>
                            <a:pt x="118373" y="2538"/>
                          </a:cubicBezTo>
                          <a:close/>
                        </a:path>
                      </a:pathLst>
                    </a:custGeom>
                    <a:solidFill>
                      <a:srgbClr val="95B7A9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4" name="Freeform: Shape 133">
                      <a:extLst>
                        <a:ext uri="{FF2B5EF4-FFF2-40B4-BE49-F238E27FC236}">
                          <a16:creationId xmlns:a16="http://schemas.microsoft.com/office/drawing/2014/main" id="{8652D922-64A7-4F86-808E-BAB727A32B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9893" y="-162708"/>
                      <a:ext cx="18814" cy="18698"/>
                    </a:xfrm>
                    <a:custGeom>
                      <a:avLst/>
                      <a:gdLst>
                        <a:gd name="connsiteX0" fmla="*/ 7059 w 18814"/>
                        <a:gd name="connsiteY0" fmla="*/ 365 h 18698"/>
                        <a:gd name="connsiteX1" fmla="*/ 216 w 18814"/>
                        <a:gd name="connsiteY1" fmla="*/ 11568 h 18698"/>
                        <a:gd name="connsiteX2" fmla="*/ 11253 w 18814"/>
                        <a:gd name="connsiteY2" fmla="*/ 18466 h 18698"/>
                        <a:gd name="connsiteX3" fmla="*/ 18482 w 18814"/>
                        <a:gd name="connsiteY3" fmla="*/ 6601 h 18698"/>
                        <a:gd name="connsiteX4" fmla="*/ 6231 w 18814"/>
                        <a:gd name="connsiteY4" fmla="*/ 696 h 186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814" h="18698">
                          <a:moveTo>
                            <a:pt x="7059" y="365"/>
                          </a:moveTo>
                          <a:cubicBezTo>
                            <a:pt x="2368" y="1635"/>
                            <a:pt x="-888" y="6822"/>
                            <a:pt x="216" y="11568"/>
                          </a:cubicBezTo>
                          <a:cubicBezTo>
                            <a:pt x="1264" y="16314"/>
                            <a:pt x="6562" y="19625"/>
                            <a:pt x="11253" y="18466"/>
                          </a:cubicBezTo>
                          <a:cubicBezTo>
                            <a:pt x="15944" y="17307"/>
                            <a:pt x="20027" y="11127"/>
                            <a:pt x="18482" y="6601"/>
                          </a:cubicBezTo>
                          <a:cubicBezTo>
                            <a:pt x="16882" y="2021"/>
                            <a:pt x="10480" y="-1566"/>
                            <a:pt x="6231" y="696"/>
                          </a:cubicBezTo>
                        </a:path>
                      </a:pathLst>
                    </a:custGeom>
                    <a:solidFill>
                      <a:srgbClr val="FFFFFF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5" name="Freeform: Shape 134">
                      <a:extLst>
                        <a:ext uri="{FF2B5EF4-FFF2-40B4-BE49-F238E27FC236}">
                          <a16:creationId xmlns:a16="http://schemas.microsoft.com/office/drawing/2014/main" id="{C2E0A263-CE5A-457F-AE9C-727149CFA3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08973" y="-127244"/>
                      <a:ext cx="241044" cy="20639"/>
                    </a:xfrm>
                    <a:custGeom>
                      <a:avLst/>
                      <a:gdLst>
                        <a:gd name="connsiteX0" fmla="*/ 0 w 241044"/>
                        <a:gd name="connsiteY0" fmla="*/ 19260 h 20639"/>
                        <a:gd name="connsiteX1" fmla="*/ 883 w 241044"/>
                        <a:gd name="connsiteY1" fmla="*/ 0 h 20639"/>
                        <a:gd name="connsiteX2" fmla="*/ 231503 w 241044"/>
                        <a:gd name="connsiteY2" fmla="*/ 8388 h 20639"/>
                        <a:gd name="connsiteX3" fmla="*/ 240940 w 241044"/>
                        <a:gd name="connsiteY3" fmla="*/ 20639 h 20639"/>
                        <a:gd name="connsiteX4" fmla="*/ 0 w 241044"/>
                        <a:gd name="connsiteY4" fmla="*/ 19260 h 20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41044" h="20639">
                          <a:moveTo>
                            <a:pt x="0" y="19260"/>
                          </a:moveTo>
                          <a:lnTo>
                            <a:pt x="883" y="0"/>
                          </a:lnTo>
                          <a:lnTo>
                            <a:pt x="231503" y="8388"/>
                          </a:lnTo>
                          <a:cubicBezTo>
                            <a:pt x="231503" y="8388"/>
                            <a:pt x="242209" y="13134"/>
                            <a:pt x="240940" y="20639"/>
                          </a:cubicBezTo>
                          <a:lnTo>
                            <a:pt x="0" y="19260"/>
                          </a:ln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6" name="Freeform: Shape 135">
                      <a:extLst>
                        <a:ext uri="{FF2B5EF4-FFF2-40B4-BE49-F238E27FC236}">
                          <a16:creationId xmlns:a16="http://schemas.microsoft.com/office/drawing/2014/main" id="{53FF71B9-40A6-4D12-AD46-5F7767A640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06132" y="-178868"/>
                      <a:ext cx="22048" cy="14786"/>
                    </a:xfrm>
                    <a:custGeom>
                      <a:avLst/>
                      <a:gdLst>
                        <a:gd name="connsiteX0" fmla="*/ 22041 w 22048"/>
                        <a:gd name="connsiteY0" fmla="*/ 1129 h 14786"/>
                        <a:gd name="connsiteX1" fmla="*/ 10287 w 22048"/>
                        <a:gd name="connsiteY1" fmla="*/ 6537 h 14786"/>
                        <a:gd name="connsiteX2" fmla="*/ 298 w 22048"/>
                        <a:gd name="connsiteY2" fmla="*/ 14760 h 14786"/>
                        <a:gd name="connsiteX3" fmla="*/ 8134 w 22048"/>
                        <a:gd name="connsiteY3" fmla="*/ 3060 h 14786"/>
                        <a:gd name="connsiteX4" fmla="*/ 22041 w 22048"/>
                        <a:gd name="connsiteY4" fmla="*/ 1129 h 14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048" h="14786">
                          <a:moveTo>
                            <a:pt x="22041" y="1129"/>
                          </a:moveTo>
                          <a:cubicBezTo>
                            <a:pt x="21986" y="2288"/>
                            <a:pt x="16136" y="2784"/>
                            <a:pt x="10287" y="6537"/>
                          </a:cubicBezTo>
                          <a:cubicBezTo>
                            <a:pt x="4382" y="10124"/>
                            <a:pt x="1347" y="15201"/>
                            <a:pt x="298" y="14760"/>
                          </a:cubicBezTo>
                          <a:cubicBezTo>
                            <a:pt x="-806" y="14539"/>
                            <a:pt x="1015" y="7475"/>
                            <a:pt x="8134" y="3060"/>
                          </a:cubicBezTo>
                          <a:cubicBezTo>
                            <a:pt x="15198" y="-1410"/>
                            <a:pt x="22317" y="25"/>
                            <a:pt x="22041" y="1129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7" name="Freeform: Shape 136">
                      <a:extLst>
                        <a:ext uri="{FF2B5EF4-FFF2-40B4-BE49-F238E27FC236}">
                          <a16:creationId xmlns:a16="http://schemas.microsoft.com/office/drawing/2014/main" id="{A893B0AB-02F1-4410-AF17-B159681891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37297" y="-167619"/>
                      <a:ext cx="16106" cy="18690"/>
                    </a:xfrm>
                    <a:custGeom>
                      <a:avLst/>
                      <a:gdLst>
                        <a:gd name="connsiteX0" fmla="*/ 16096 w 16106"/>
                        <a:gd name="connsiteY0" fmla="*/ 476 h 18690"/>
                        <a:gd name="connsiteX1" fmla="*/ 7211 w 16106"/>
                        <a:gd name="connsiteY1" fmla="*/ 8533 h 18690"/>
                        <a:gd name="connsiteX2" fmla="*/ 810 w 16106"/>
                        <a:gd name="connsiteY2" fmla="*/ 18687 h 18690"/>
                        <a:gd name="connsiteX3" fmla="*/ 4066 w 16106"/>
                        <a:gd name="connsiteY3" fmla="*/ 5884 h 18690"/>
                        <a:gd name="connsiteX4" fmla="*/ 16096 w 16106"/>
                        <a:gd name="connsiteY4" fmla="*/ 476 h 18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106" h="18690">
                          <a:moveTo>
                            <a:pt x="16096" y="476"/>
                          </a:moveTo>
                          <a:cubicBezTo>
                            <a:pt x="16372" y="1635"/>
                            <a:pt x="11240" y="3566"/>
                            <a:pt x="7211" y="8533"/>
                          </a:cubicBezTo>
                          <a:cubicBezTo>
                            <a:pt x="3017" y="13389"/>
                            <a:pt x="2024" y="18742"/>
                            <a:pt x="810" y="18687"/>
                          </a:cubicBezTo>
                          <a:cubicBezTo>
                            <a:pt x="-294" y="18853"/>
                            <a:pt x="-1067" y="11955"/>
                            <a:pt x="4066" y="5884"/>
                          </a:cubicBezTo>
                          <a:cubicBezTo>
                            <a:pt x="9143" y="-186"/>
                            <a:pt x="16041" y="-628"/>
                            <a:pt x="16096" y="476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138" name="Freeform: Shape 137">
                      <a:extLst>
                        <a:ext uri="{FF2B5EF4-FFF2-40B4-BE49-F238E27FC236}">
                          <a16:creationId xmlns:a16="http://schemas.microsoft.com/office/drawing/2014/main" id="{2A8A588A-F789-4801-8D84-5089DA1AFA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6206" y="-157070"/>
                      <a:ext cx="10887" cy="20285"/>
                    </a:xfrm>
                    <a:custGeom>
                      <a:avLst/>
                      <a:gdLst>
                        <a:gd name="connsiteX0" fmla="*/ 1370 w 10887"/>
                        <a:gd name="connsiteY0" fmla="*/ 20279 h 20285"/>
                        <a:gd name="connsiteX1" fmla="*/ 1757 w 10887"/>
                        <a:gd name="connsiteY1" fmla="*/ 8193 h 20285"/>
                        <a:gd name="connsiteX2" fmla="*/ 10807 w 10887"/>
                        <a:gd name="connsiteY2" fmla="*/ 192 h 20285"/>
                        <a:gd name="connsiteX3" fmla="*/ 5454 w 10887"/>
                        <a:gd name="connsiteY3" fmla="*/ 9904 h 20285"/>
                        <a:gd name="connsiteX4" fmla="*/ 1370 w 10887"/>
                        <a:gd name="connsiteY4" fmla="*/ 20279 h 202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87" h="20285">
                          <a:moveTo>
                            <a:pt x="1370" y="20279"/>
                          </a:moveTo>
                          <a:cubicBezTo>
                            <a:pt x="322" y="20500"/>
                            <a:pt x="-1279" y="14650"/>
                            <a:pt x="1757" y="8193"/>
                          </a:cubicBezTo>
                          <a:cubicBezTo>
                            <a:pt x="4792" y="1737"/>
                            <a:pt x="10310" y="-747"/>
                            <a:pt x="10807" y="192"/>
                          </a:cubicBezTo>
                          <a:cubicBezTo>
                            <a:pt x="11469" y="1185"/>
                            <a:pt x="7882" y="4606"/>
                            <a:pt x="5454" y="9904"/>
                          </a:cubicBezTo>
                          <a:cubicBezTo>
                            <a:pt x="2860" y="15202"/>
                            <a:pt x="2529" y="20169"/>
                            <a:pt x="1370" y="20279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</p:grpSp>
            <p:grpSp>
              <p:nvGrpSpPr>
                <p:cNvPr id="27" name="Graphic 179">
                  <a:extLst>
                    <a:ext uri="{FF2B5EF4-FFF2-40B4-BE49-F238E27FC236}">
                      <a16:creationId xmlns:a16="http://schemas.microsoft.com/office/drawing/2014/main" id="{9739F0EA-9263-4802-8B93-50920A369418}"/>
                    </a:ext>
                  </a:extLst>
                </p:cNvPr>
                <p:cNvGrpSpPr/>
                <p:nvPr/>
              </p:nvGrpSpPr>
              <p:grpSpPr>
                <a:xfrm>
                  <a:off x="7538629" y="-2265182"/>
                  <a:ext cx="333378" cy="429673"/>
                  <a:chOff x="7538629" y="-2265182"/>
                  <a:chExt cx="333378" cy="429673"/>
                </a:xfrm>
              </p:grpSpPr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93970C57-5B89-4439-872D-95330125DB12}"/>
                      </a:ext>
                    </a:extLst>
                  </p:cNvPr>
                  <p:cNvSpPr/>
                  <p:nvPr/>
                </p:nvSpPr>
                <p:spPr>
                  <a:xfrm>
                    <a:off x="7579049" y="-2265182"/>
                    <a:ext cx="292958" cy="275569"/>
                  </a:xfrm>
                  <a:custGeom>
                    <a:avLst/>
                    <a:gdLst>
                      <a:gd name="connsiteX0" fmla="*/ 242061 w 292958"/>
                      <a:gd name="connsiteY0" fmla="*/ 54516 h 275569"/>
                      <a:gd name="connsiteX1" fmla="*/ 227326 w 292958"/>
                      <a:gd name="connsiteY1" fmla="*/ 10423 h 275569"/>
                      <a:gd name="connsiteX2" fmla="*/ 179536 w 292958"/>
                      <a:gd name="connsiteY2" fmla="*/ 1041 h 275569"/>
                      <a:gd name="connsiteX3" fmla="*/ 132407 w 292958"/>
                      <a:gd name="connsiteY3" fmla="*/ 17321 h 275569"/>
                      <a:gd name="connsiteX4" fmla="*/ 78160 w 292958"/>
                      <a:gd name="connsiteY4" fmla="*/ 4242 h 275569"/>
                      <a:gd name="connsiteX5" fmla="*/ 42068 w 292958"/>
                      <a:gd name="connsiteY5" fmla="*/ 46790 h 275569"/>
                      <a:gd name="connsiteX6" fmla="*/ 8626 w 292958"/>
                      <a:gd name="connsiteY6" fmla="*/ 56889 h 275569"/>
                      <a:gd name="connsiteX7" fmla="*/ 2004 w 292958"/>
                      <a:gd name="connsiteY7" fmla="*/ 91159 h 275569"/>
                      <a:gd name="connsiteX8" fmla="*/ 76615 w 292958"/>
                      <a:gd name="connsiteY8" fmla="*/ 117373 h 275569"/>
                      <a:gd name="connsiteX9" fmla="*/ 158069 w 292958"/>
                      <a:gd name="connsiteY9" fmla="*/ 260689 h 275569"/>
                      <a:gd name="connsiteX10" fmla="*/ 244048 w 292958"/>
                      <a:gd name="connsiteY10" fmla="*/ 259475 h 275569"/>
                      <a:gd name="connsiteX11" fmla="*/ 253926 w 292958"/>
                      <a:gd name="connsiteY11" fmla="*/ 174048 h 275569"/>
                      <a:gd name="connsiteX12" fmla="*/ 265349 w 292958"/>
                      <a:gd name="connsiteY12" fmla="*/ 159921 h 275569"/>
                      <a:gd name="connsiteX13" fmla="*/ 291728 w 292958"/>
                      <a:gd name="connsiteY13" fmla="*/ 124602 h 275569"/>
                      <a:gd name="connsiteX14" fmla="*/ 242061 w 292958"/>
                      <a:gd name="connsiteY14" fmla="*/ 54516 h 275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92958" h="275569">
                        <a:moveTo>
                          <a:pt x="242061" y="54516"/>
                        </a:moveTo>
                        <a:cubicBezTo>
                          <a:pt x="248242" y="39064"/>
                          <a:pt x="240737" y="20301"/>
                          <a:pt x="227326" y="10423"/>
                        </a:cubicBezTo>
                        <a:cubicBezTo>
                          <a:pt x="213916" y="545"/>
                          <a:pt x="195981" y="-1608"/>
                          <a:pt x="179536" y="1041"/>
                        </a:cubicBezTo>
                        <a:cubicBezTo>
                          <a:pt x="163090" y="3635"/>
                          <a:pt x="147638" y="10533"/>
                          <a:pt x="132407" y="17321"/>
                        </a:cubicBezTo>
                        <a:cubicBezTo>
                          <a:pt x="118611" y="3469"/>
                          <a:pt x="96757" y="-1828"/>
                          <a:pt x="78160" y="4242"/>
                        </a:cubicBezTo>
                        <a:cubicBezTo>
                          <a:pt x="59562" y="10312"/>
                          <a:pt x="45048" y="27420"/>
                          <a:pt x="42068" y="46790"/>
                        </a:cubicBezTo>
                        <a:cubicBezTo>
                          <a:pt x="30204" y="43755"/>
                          <a:pt x="16849" y="47839"/>
                          <a:pt x="8626" y="56889"/>
                        </a:cubicBezTo>
                        <a:cubicBezTo>
                          <a:pt x="403" y="65995"/>
                          <a:pt x="-2246" y="79681"/>
                          <a:pt x="2004" y="91159"/>
                        </a:cubicBezTo>
                        <a:lnTo>
                          <a:pt x="76615" y="117373"/>
                        </a:lnTo>
                        <a:lnTo>
                          <a:pt x="158069" y="260689"/>
                        </a:lnTo>
                        <a:cubicBezTo>
                          <a:pt x="181909" y="280998"/>
                          <a:pt x="220815" y="280446"/>
                          <a:pt x="244048" y="259475"/>
                        </a:cubicBezTo>
                        <a:cubicBezTo>
                          <a:pt x="267281" y="238505"/>
                          <a:pt x="271751" y="199765"/>
                          <a:pt x="253926" y="174048"/>
                        </a:cubicBezTo>
                        <a:cubicBezTo>
                          <a:pt x="258506" y="170020"/>
                          <a:pt x="262314" y="165163"/>
                          <a:pt x="265349" y="159921"/>
                        </a:cubicBezTo>
                        <a:cubicBezTo>
                          <a:pt x="278263" y="151919"/>
                          <a:pt x="288362" y="139502"/>
                          <a:pt x="291728" y="124602"/>
                        </a:cubicBezTo>
                        <a:cubicBezTo>
                          <a:pt x="298847" y="93146"/>
                          <a:pt x="274124" y="58269"/>
                          <a:pt x="242061" y="54516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105" name="Graphic 179">
                    <a:extLst>
                      <a:ext uri="{FF2B5EF4-FFF2-40B4-BE49-F238E27FC236}">
                        <a16:creationId xmlns:a16="http://schemas.microsoft.com/office/drawing/2014/main" id="{75C37503-9E04-4295-98F2-721170CE8859}"/>
                      </a:ext>
                    </a:extLst>
                  </p:cNvPr>
                  <p:cNvGrpSpPr/>
                  <p:nvPr/>
                </p:nvGrpSpPr>
                <p:grpSpPr>
                  <a:xfrm>
                    <a:off x="7538629" y="-2226287"/>
                    <a:ext cx="288992" cy="390778"/>
                    <a:chOff x="7538629" y="-2226287"/>
                    <a:chExt cx="288992" cy="390778"/>
                  </a:xfrm>
                </p:grpSpPr>
                <p:grpSp>
                  <p:nvGrpSpPr>
                    <p:cNvPr id="112" name="Graphic 179">
                      <a:extLst>
                        <a:ext uri="{FF2B5EF4-FFF2-40B4-BE49-F238E27FC236}">
                          <a16:creationId xmlns:a16="http://schemas.microsoft.com/office/drawing/2014/main" id="{902855D1-0778-4B45-9225-159EA94B6AB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587580" y="-2226287"/>
                      <a:ext cx="240041" cy="390778"/>
                      <a:chOff x="7587580" y="-2226287"/>
                      <a:chExt cx="240041" cy="390778"/>
                    </a:xfrm>
                  </p:grpSpPr>
                  <p:grpSp>
                    <p:nvGrpSpPr>
                      <p:cNvPr id="117" name="Graphic 179">
                        <a:extLst>
                          <a:ext uri="{FF2B5EF4-FFF2-40B4-BE49-F238E27FC236}">
                            <a16:creationId xmlns:a16="http://schemas.microsoft.com/office/drawing/2014/main" id="{6EE4E80F-34D4-4660-9C79-5891DE5000F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587580" y="-2212134"/>
                        <a:ext cx="217400" cy="376625"/>
                        <a:chOff x="7587580" y="-2212134"/>
                        <a:chExt cx="217400" cy="376625"/>
                      </a:xfrm>
                    </p:grpSpPr>
                    <p:grpSp>
                      <p:nvGrpSpPr>
                        <p:cNvPr id="119" name="Graphic 179">
                          <a:extLst>
                            <a:ext uri="{FF2B5EF4-FFF2-40B4-BE49-F238E27FC236}">
                              <a16:creationId xmlns:a16="http://schemas.microsoft.com/office/drawing/2014/main" id="{1239F1BA-B3A8-48D0-82DC-AF0291F83F1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587580" y="-2212134"/>
                          <a:ext cx="217400" cy="376625"/>
                          <a:chOff x="7587580" y="-2212134"/>
                          <a:chExt cx="217400" cy="376625"/>
                        </a:xfrm>
                      </p:grpSpPr>
                      <p:sp>
                        <p:nvSpPr>
                          <p:cNvPr id="122" name="Freeform: Shape 121">
                            <a:extLst>
                              <a:ext uri="{FF2B5EF4-FFF2-40B4-BE49-F238E27FC236}">
                                <a16:creationId xmlns:a16="http://schemas.microsoft.com/office/drawing/2014/main" id="{0B82FD1A-82DA-4101-A1AA-97F2EE59D61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587580" y="-2212134"/>
                            <a:ext cx="217400" cy="376625"/>
                          </a:xfrm>
                          <a:custGeom>
                            <a:avLst/>
                            <a:gdLst>
                              <a:gd name="connsiteX0" fmla="*/ 184139 w 217400"/>
                              <a:gd name="connsiteY0" fmla="*/ 300299 h 376625"/>
                              <a:gd name="connsiteX1" fmla="*/ 176303 w 217400"/>
                              <a:gd name="connsiteY1" fmla="*/ 261172 h 376625"/>
                              <a:gd name="connsiteX2" fmla="*/ 217250 w 217400"/>
                              <a:gd name="connsiteY2" fmla="*/ 182588 h 376625"/>
                              <a:gd name="connsiteX3" fmla="*/ 193300 w 217400"/>
                              <a:gd name="connsiteY3" fmla="*/ 64767 h 376625"/>
                              <a:gd name="connsiteX4" fmla="*/ 115985 w 217400"/>
                              <a:gd name="connsiteY4" fmla="*/ 1966 h 376625"/>
                              <a:gd name="connsiteX5" fmla="*/ 10911 w 217400"/>
                              <a:gd name="connsiteY5" fmla="*/ 53288 h 376625"/>
                              <a:gd name="connsiteX6" fmla="*/ 978 w 217400"/>
                              <a:gd name="connsiteY6" fmla="*/ 77404 h 376625"/>
                              <a:gd name="connsiteX7" fmla="*/ 1144 w 217400"/>
                              <a:gd name="connsiteY7" fmla="*/ 82702 h 376625"/>
                              <a:gd name="connsiteX8" fmla="*/ 42036 w 217400"/>
                              <a:gd name="connsiteY8" fmla="*/ 251901 h 376625"/>
                              <a:gd name="connsiteX9" fmla="*/ 59309 w 217400"/>
                              <a:gd name="connsiteY9" fmla="*/ 327505 h 376625"/>
                              <a:gd name="connsiteX10" fmla="*/ 130609 w 217400"/>
                              <a:gd name="connsiteY10" fmla="*/ 375958 h 376625"/>
                              <a:gd name="connsiteX11" fmla="*/ 130609 w 217400"/>
                              <a:gd name="connsiteY11" fmla="*/ 375958 h 376625"/>
                              <a:gd name="connsiteX12" fmla="*/ 184139 w 217400"/>
                              <a:gd name="connsiteY12" fmla="*/ 300299 h 37662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</a:cxnLst>
                            <a:rect l="l" t="t" r="r" b="b"/>
                            <a:pathLst>
                              <a:path w="217400" h="376625">
                                <a:moveTo>
                                  <a:pt x="184139" y="300299"/>
                                </a:moveTo>
                                <a:cubicBezTo>
                                  <a:pt x="179503" y="276955"/>
                                  <a:pt x="176303" y="261007"/>
                                  <a:pt x="176303" y="261172"/>
                                </a:cubicBezTo>
                                <a:cubicBezTo>
                                  <a:pt x="176303" y="261172"/>
                                  <a:pt x="220285" y="244065"/>
                                  <a:pt x="217250" y="182588"/>
                                </a:cubicBezTo>
                                <a:cubicBezTo>
                                  <a:pt x="215760" y="152015"/>
                                  <a:pt x="204061" y="103893"/>
                                  <a:pt x="193300" y="64767"/>
                                </a:cubicBezTo>
                                <a:cubicBezTo>
                                  <a:pt x="183587" y="29558"/>
                                  <a:pt x="150752" y="-9237"/>
                                  <a:pt x="115985" y="1966"/>
                                </a:cubicBezTo>
                                <a:lnTo>
                                  <a:pt x="10911" y="53288"/>
                                </a:lnTo>
                                <a:cubicBezTo>
                                  <a:pt x="371" y="56710"/>
                                  <a:pt x="-1505" y="66588"/>
                                  <a:pt x="978" y="77404"/>
                                </a:cubicBezTo>
                                <a:lnTo>
                                  <a:pt x="1144" y="82702"/>
                                </a:lnTo>
                                <a:lnTo>
                                  <a:pt x="42036" y="251901"/>
                                </a:lnTo>
                                <a:lnTo>
                                  <a:pt x="59309" y="327505"/>
                                </a:lnTo>
                                <a:cubicBezTo>
                                  <a:pt x="66980" y="359679"/>
                                  <a:pt x="97884" y="380704"/>
                                  <a:pt x="130609" y="375958"/>
                                </a:cubicBezTo>
                                <a:lnTo>
                                  <a:pt x="130609" y="375958"/>
                                </a:lnTo>
                                <a:cubicBezTo>
                                  <a:pt x="166866" y="370716"/>
                                  <a:pt x="191258" y="336170"/>
                                  <a:pt x="184139" y="30029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BE9D"/>
                          </a:solidFill>
                          <a:ln w="550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US" dirty="0"/>
                          </a:p>
                        </p:txBody>
                      </p:sp>
                      <p:grpSp>
                        <p:nvGrpSpPr>
                          <p:cNvPr id="123" name="Graphic 179">
                            <a:extLst>
                              <a:ext uri="{FF2B5EF4-FFF2-40B4-BE49-F238E27FC236}">
                                <a16:creationId xmlns:a16="http://schemas.microsoft.com/office/drawing/2014/main" id="{9DB268F0-B41D-4B15-B984-78D62F3A93D2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745424" y="-2123634"/>
                            <a:ext cx="35005" cy="26594"/>
                            <a:chOff x="7745424" y="-2123634"/>
                            <a:chExt cx="35005" cy="26594"/>
                          </a:xfrm>
                          <a:solidFill>
                            <a:srgbClr val="263238"/>
                          </a:solidFill>
                        </p:grpSpPr>
                        <p:sp>
                          <p:nvSpPr>
                            <p:cNvPr id="129" name="Freeform: Shape 128">
                              <a:extLst>
                                <a:ext uri="{FF2B5EF4-FFF2-40B4-BE49-F238E27FC236}">
                                  <a16:creationId xmlns:a16="http://schemas.microsoft.com/office/drawing/2014/main" id="{E5749330-44DD-459A-9DB1-2B03146FBF5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764940" y="-2112044"/>
                              <a:ext cx="15489" cy="15004"/>
                            </a:xfrm>
                            <a:custGeom>
                              <a:avLst/>
                              <a:gdLst>
                                <a:gd name="connsiteX0" fmla="*/ 15278 w 15489"/>
                                <a:gd name="connsiteY0" fmla="*/ 5513 h 15004"/>
                                <a:gd name="connsiteX1" fmla="*/ 9538 w 15489"/>
                                <a:gd name="connsiteY1" fmla="*/ 14729 h 15004"/>
                                <a:gd name="connsiteX2" fmla="*/ 212 w 15489"/>
                                <a:gd name="connsiteY2" fmla="*/ 9487 h 15004"/>
                                <a:gd name="connsiteX3" fmla="*/ 5951 w 15489"/>
                                <a:gd name="connsiteY3" fmla="*/ 271 h 15004"/>
                                <a:gd name="connsiteX4" fmla="*/ 15278 w 15489"/>
                                <a:gd name="connsiteY4" fmla="*/ 5513 h 1500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15489" h="15004">
                                  <a:moveTo>
                                    <a:pt x="15278" y="5513"/>
                                  </a:moveTo>
                                  <a:cubicBezTo>
                                    <a:pt x="16271" y="9487"/>
                                    <a:pt x="13677" y="13626"/>
                                    <a:pt x="9538" y="14729"/>
                                  </a:cubicBezTo>
                                  <a:cubicBezTo>
                                    <a:pt x="5400" y="15833"/>
                                    <a:pt x="1205" y="13515"/>
                                    <a:pt x="212" y="9487"/>
                                  </a:cubicBezTo>
                                  <a:cubicBezTo>
                                    <a:pt x="-781" y="5513"/>
                                    <a:pt x="1812" y="1375"/>
                                    <a:pt x="5951" y="271"/>
                                  </a:cubicBezTo>
                                  <a:cubicBezTo>
                                    <a:pt x="10090" y="-833"/>
                                    <a:pt x="14284" y="1540"/>
                                    <a:pt x="15278" y="5513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  <p:sp>
                          <p:nvSpPr>
                            <p:cNvPr id="130" name="Freeform: Shape 129">
                              <a:extLst>
                                <a:ext uri="{FF2B5EF4-FFF2-40B4-BE49-F238E27FC236}">
                                  <a16:creationId xmlns:a16="http://schemas.microsoft.com/office/drawing/2014/main" id="{CDFEE278-1CDE-47BF-B839-9871C9FA460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745424" y="-2123634"/>
                              <a:ext cx="30320" cy="11613"/>
                            </a:xfrm>
                            <a:custGeom>
                              <a:avLst/>
                              <a:gdLst>
                                <a:gd name="connsiteX0" fmla="*/ 30268 w 30320"/>
                                <a:gd name="connsiteY0" fmla="*/ 5349 h 11613"/>
                                <a:gd name="connsiteX1" fmla="*/ 14650 w 30320"/>
                                <a:gd name="connsiteY1" fmla="*/ 5239 h 11613"/>
                                <a:gd name="connsiteX2" fmla="*/ 192 w 30320"/>
                                <a:gd name="connsiteY2" fmla="*/ 11530 h 11613"/>
                                <a:gd name="connsiteX3" fmla="*/ 2454 w 30320"/>
                                <a:gd name="connsiteY3" fmla="*/ 6729 h 11613"/>
                                <a:gd name="connsiteX4" fmla="*/ 13767 w 30320"/>
                                <a:gd name="connsiteY4" fmla="*/ 437 h 11613"/>
                                <a:gd name="connsiteX5" fmla="*/ 26460 w 30320"/>
                                <a:gd name="connsiteY5" fmla="*/ 1762 h 11613"/>
                                <a:gd name="connsiteX6" fmla="*/ 30268 w 30320"/>
                                <a:gd name="connsiteY6" fmla="*/ 5349 h 1161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0320" h="11613">
                                  <a:moveTo>
                                    <a:pt x="30268" y="5349"/>
                                  </a:moveTo>
                                  <a:cubicBezTo>
                                    <a:pt x="29550" y="6563"/>
                                    <a:pt x="22873" y="3473"/>
                                    <a:pt x="14650" y="5239"/>
                                  </a:cubicBezTo>
                                  <a:cubicBezTo>
                                    <a:pt x="6428" y="6839"/>
                                    <a:pt x="1295" y="12358"/>
                                    <a:pt x="192" y="11530"/>
                                  </a:cubicBezTo>
                                  <a:cubicBezTo>
                                    <a:pt x="-360" y="11199"/>
                                    <a:pt x="247" y="9157"/>
                                    <a:pt x="2454" y="6729"/>
                                  </a:cubicBezTo>
                                  <a:cubicBezTo>
                                    <a:pt x="4662" y="4300"/>
                                    <a:pt x="8635" y="1541"/>
                                    <a:pt x="13767" y="437"/>
                                  </a:cubicBezTo>
                                  <a:cubicBezTo>
                                    <a:pt x="18900" y="-611"/>
                                    <a:pt x="23590" y="382"/>
                                    <a:pt x="26460" y="1762"/>
                                  </a:cubicBezTo>
                                  <a:cubicBezTo>
                                    <a:pt x="29385" y="3197"/>
                                    <a:pt x="30599" y="4852"/>
                                    <a:pt x="30268" y="5349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</p:grpSp>
                      <p:grpSp>
                        <p:nvGrpSpPr>
                          <p:cNvPr id="124" name="Graphic 179">
                            <a:extLst>
                              <a:ext uri="{FF2B5EF4-FFF2-40B4-BE49-F238E27FC236}">
                                <a16:creationId xmlns:a16="http://schemas.microsoft.com/office/drawing/2014/main" id="{89A9E0EF-770A-4835-996A-B6B8DBF73D05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666068" y="-2104153"/>
                            <a:ext cx="34507" cy="25435"/>
                            <a:chOff x="7666068" y="-2104153"/>
                            <a:chExt cx="34507" cy="25435"/>
                          </a:xfrm>
                          <a:solidFill>
                            <a:srgbClr val="263238"/>
                          </a:solidFill>
                        </p:grpSpPr>
                        <p:sp>
                          <p:nvSpPr>
                            <p:cNvPr id="127" name="Freeform: Shape 126">
                              <a:extLst>
                                <a:ext uri="{FF2B5EF4-FFF2-40B4-BE49-F238E27FC236}">
                                  <a16:creationId xmlns:a16="http://schemas.microsoft.com/office/drawing/2014/main" id="{27BE6174-55C4-468B-8698-06D023763D6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685086" y="-2093722"/>
                              <a:ext cx="15489" cy="15004"/>
                            </a:xfrm>
                            <a:custGeom>
                              <a:avLst/>
                              <a:gdLst>
                                <a:gd name="connsiteX0" fmla="*/ 15278 w 15489"/>
                                <a:gd name="connsiteY0" fmla="*/ 5513 h 15004"/>
                                <a:gd name="connsiteX1" fmla="*/ 9538 w 15489"/>
                                <a:gd name="connsiteY1" fmla="*/ 14729 h 15004"/>
                                <a:gd name="connsiteX2" fmla="*/ 212 w 15489"/>
                                <a:gd name="connsiteY2" fmla="*/ 9487 h 15004"/>
                                <a:gd name="connsiteX3" fmla="*/ 5951 w 15489"/>
                                <a:gd name="connsiteY3" fmla="*/ 271 h 15004"/>
                                <a:gd name="connsiteX4" fmla="*/ 15278 w 15489"/>
                                <a:gd name="connsiteY4" fmla="*/ 5513 h 1500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15489" h="15004">
                                  <a:moveTo>
                                    <a:pt x="15278" y="5513"/>
                                  </a:moveTo>
                                  <a:cubicBezTo>
                                    <a:pt x="16271" y="9487"/>
                                    <a:pt x="13677" y="13626"/>
                                    <a:pt x="9538" y="14729"/>
                                  </a:cubicBezTo>
                                  <a:cubicBezTo>
                                    <a:pt x="5400" y="15833"/>
                                    <a:pt x="1205" y="13515"/>
                                    <a:pt x="212" y="9487"/>
                                  </a:cubicBezTo>
                                  <a:cubicBezTo>
                                    <a:pt x="-781" y="5513"/>
                                    <a:pt x="1812" y="1375"/>
                                    <a:pt x="5951" y="271"/>
                                  </a:cubicBezTo>
                                  <a:cubicBezTo>
                                    <a:pt x="10090" y="-833"/>
                                    <a:pt x="14284" y="1540"/>
                                    <a:pt x="15278" y="5513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  <p:sp>
                          <p:nvSpPr>
                            <p:cNvPr id="128" name="Freeform: Shape 127">
                              <a:extLst>
                                <a:ext uri="{FF2B5EF4-FFF2-40B4-BE49-F238E27FC236}">
                                  <a16:creationId xmlns:a16="http://schemas.microsoft.com/office/drawing/2014/main" id="{692C073C-328E-4DBD-BB62-19657F07AAB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666068" y="-2104153"/>
                              <a:ext cx="30335" cy="11613"/>
                            </a:xfrm>
                            <a:custGeom>
                              <a:avLst/>
                              <a:gdLst>
                                <a:gd name="connsiteX0" fmla="*/ 30268 w 30335"/>
                                <a:gd name="connsiteY0" fmla="*/ 5349 h 11613"/>
                                <a:gd name="connsiteX1" fmla="*/ 14650 w 30335"/>
                                <a:gd name="connsiteY1" fmla="*/ 5239 h 11613"/>
                                <a:gd name="connsiteX2" fmla="*/ 191 w 30335"/>
                                <a:gd name="connsiteY2" fmla="*/ 11530 h 11613"/>
                                <a:gd name="connsiteX3" fmla="*/ 2454 w 30335"/>
                                <a:gd name="connsiteY3" fmla="*/ 6729 h 11613"/>
                                <a:gd name="connsiteX4" fmla="*/ 13767 w 30335"/>
                                <a:gd name="connsiteY4" fmla="*/ 437 h 11613"/>
                                <a:gd name="connsiteX5" fmla="*/ 26460 w 30335"/>
                                <a:gd name="connsiteY5" fmla="*/ 1762 h 11613"/>
                                <a:gd name="connsiteX6" fmla="*/ 30268 w 30335"/>
                                <a:gd name="connsiteY6" fmla="*/ 5349 h 1161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0335" h="11613">
                                  <a:moveTo>
                                    <a:pt x="30268" y="5349"/>
                                  </a:moveTo>
                                  <a:cubicBezTo>
                                    <a:pt x="29550" y="6563"/>
                                    <a:pt x="22873" y="3473"/>
                                    <a:pt x="14650" y="5239"/>
                                  </a:cubicBezTo>
                                  <a:cubicBezTo>
                                    <a:pt x="6427" y="6839"/>
                                    <a:pt x="1295" y="12358"/>
                                    <a:pt x="191" y="11530"/>
                                  </a:cubicBezTo>
                                  <a:cubicBezTo>
                                    <a:pt x="-360" y="11199"/>
                                    <a:pt x="247" y="9157"/>
                                    <a:pt x="2454" y="6729"/>
                                  </a:cubicBezTo>
                                  <a:cubicBezTo>
                                    <a:pt x="4661" y="4300"/>
                                    <a:pt x="8635" y="1541"/>
                                    <a:pt x="13767" y="437"/>
                                  </a:cubicBezTo>
                                  <a:cubicBezTo>
                                    <a:pt x="18899" y="-611"/>
                                    <a:pt x="23590" y="382"/>
                                    <a:pt x="26460" y="1762"/>
                                  </a:cubicBezTo>
                                  <a:cubicBezTo>
                                    <a:pt x="29385" y="3197"/>
                                    <a:pt x="30654" y="4797"/>
                                    <a:pt x="30268" y="5349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63238"/>
                            </a:solidFill>
                            <a:ln w="5505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US" dirty="0"/>
                            </a:p>
                          </p:txBody>
                        </p:sp>
                      </p:grpSp>
                      <p:sp>
                        <p:nvSpPr>
                          <p:cNvPr id="125" name="Freeform: Shape 124">
                            <a:extLst>
                              <a:ext uri="{FF2B5EF4-FFF2-40B4-BE49-F238E27FC236}">
                                <a16:creationId xmlns:a16="http://schemas.microsoft.com/office/drawing/2014/main" id="{247CA54A-B184-4116-8F1B-449AFC84715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719687" y="-2114490"/>
                            <a:ext cx="37954" cy="67678"/>
                          </a:xfrm>
                          <a:custGeom>
                            <a:avLst/>
                            <a:gdLst>
                              <a:gd name="connsiteX0" fmla="*/ 18203 w 37954"/>
                              <a:gd name="connsiteY0" fmla="*/ 67561 h 67678"/>
                              <a:gd name="connsiteX1" fmla="*/ 31006 w 37954"/>
                              <a:gd name="connsiteY1" fmla="*/ 62373 h 67678"/>
                              <a:gd name="connsiteX2" fmla="*/ 34980 w 37954"/>
                              <a:gd name="connsiteY2" fmla="*/ 59393 h 67678"/>
                              <a:gd name="connsiteX3" fmla="*/ 32276 w 37954"/>
                              <a:gd name="connsiteY3" fmla="*/ 53488 h 67678"/>
                              <a:gd name="connsiteX4" fmla="*/ 22729 w 37954"/>
                              <a:gd name="connsiteY4" fmla="*/ 38809 h 67678"/>
                              <a:gd name="connsiteX5" fmla="*/ 47 w 37954"/>
                              <a:gd name="connsiteY5" fmla="*/ 13 h 67678"/>
                              <a:gd name="connsiteX6" fmla="*/ 25764 w 37954"/>
                              <a:gd name="connsiteY6" fmla="*/ 36933 h 67678"/>
                              <a:gd name="connsiteX7" fmla="*/ 35090 w 37954"/>
                              <a:gd name="connsiteY7" fmla="*/ 51722 h 67678"/>
                              <a:gd name="connsiteX8" fmla="*/ 37905 w 37954"/>
                              <a:gd name="connsiteY8" fmla="*/ 59724 h 67678"/>
                              <a:gd name="connsiteX9" fmla="*/ 35090 w 37954"/>
                              <a:gd name="connsiteY9" fmla="*/ 63532 h 67678"/>
                              <a:gd name="connsiteX10" fmla="*/ 31613 w 37954"/>
                              <a:gd name="connsiteY10" fmla="*/ 64746 h 67678"/>
                              <a:gd name="connsiteX11" fmla="*/ 18203 w 37954"/>
                              <a:gd name="connsiteY11" fmla="*/ 67561 h 6767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</a:cxnLst>
                            <a:rect l="l" t="t" r="r" b="b"/>
                            <a:pathLst>
                              <a:path w="37954" h="67678">
                                <a:moveTo>
                                  <a:pt x="18203" y="67561"/>
                                </a:moveTo>
                                <a:cubicBezTo>
                                  <a:pt x="18093" y="67119"/>
                                  <a:pt x="23004" y="65132"/>
                                  <a:pt x="31006" y="62373"/>
                                </a:cubicBezTo>
                                <a:cubicBezTo>
                                  <a:pt x="33048" y="61711"/>
                                  <a:pt x="34925" y="60883"/>
                                  <a:pt x="34980" y="59393"/>
                                </a:cubicBezTo>
                                <a:cubicBezTo>
                                  <a:pt x="35145" y="57793"/>
                                  <a:pt x="33821" y="55696"/>
                                  <a:pt x="32276" y="53488"/>
                                </a:cubicBezTo>
                                <a:cubicBezTo>
                                  <a:pt x="29240" y="48853"/>
                                  <a:pt x="26040" y="43941"/>
                                  <a:pt x="22729" y="38809"/>
                                </a:cubicBezTo>
                                <a:cubicBezTo>
                                  <a:pt x="9374" y="17894"/>
                                  <a:pt x="-781" y="510"/>
                                  <a:pt x="47" y="13"/>
                                </a:cubicBezTo>
                                <a:cubicBezTo>
                                  <a:pt x="875" y="-538"/>
                                  <a:pt x="12409" y="16017"/>
                                  <a:pt x="25764" y="36933"/>
                                </a:cubicBezTo>
                                <a:cubicBezTo>
                                  <a:pt x="29020" y="42120"/>
                                  <a:pt x="32110" y="47032"/>
                                  <a:pt x="35090" y="51722"/>
                                </a:cubicBezTo>
                                <a:cubicBezTo>
                                  <a:pt x="36359" y="53930"/>
                                  <a:pt x="38291" y="56358"/>
                                  <a:pt x="37905" y="59724"/>
                                </a:cubicBezTo>
                                <a:cubicBezTo>
                                  <a:pt x="37684" y="61435"/>
                                  <a:pt x="36359" y="62870"/>
                                  <a:pt x="35090" y="63532"/>
                                </a:cubicBezTo>
                                <a:cubicBezTo>
                                  <a:pt x="33821" y="64249"/>
                                  <a:pt x="32662" y="64470"/>
                                  <a:pt x="31613" y="64746"/>
                                </a:cubicBezTo>
                                <a:cubicBezTo>
                                  <a:pt x="23501" y="66954"/>
                                  <a:pt x="18314" y="68057"/>
                                  <a:pt x="18203" y="6756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63238"/>
                          </a:solidFill>
                          <a:ln w="550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US" dirty="0"/>
                          </a:p>
                        </p:txBody>
                      </p:sp>
                      <p:sp>
                        <p:nvSpPr>
                          <p:cNvPr id="126" name="Freeform: Shape 125">
                            <a:extLst>
                              <a:ext uri="{FF2B5EF4-FFF2-40B4-BE49-F238E27FC236}">
                                <a16:creationId xmlns:a16="http://schemas.microsoft.com/office/drawing/2014/main" id="{8E6FC55D-C38D-43B5-959C-DF96E0B9AF6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679835" y="-1955543"/>
                            <a:ext cx="87248" cy="24587"/>
                          </a:xfrm>
                          <a:custGeom>
                            <a:avLst/>
                            <a:gdLst>
                              <a:gd name="connsiteX0" fmla="*/ 84103 w 87248"/>
                              <a:gd name="connsiteY0" fmla="*/ 4525 h 24587"/>
                              <a:gd name="connsiteX1" fmla="*/ 0 w 87248"/>
                              <a:gd name="connsiteY1" fmla="*/ 0 h 24587"/>
                              <a:gd name="connsiteX2" fmla="*/ 87248 w 87248"/>
                              <a:gd name="connsiteY2" fmla="*/ 19701 h 24587"/>
                              <a:gd name="connsiteX3" fmla="*/ 84103 w 87248"/>
                              <a:gd name="connsiteY3" fmla="*/ 4525 h 2458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87248" h="24587">
                                <a:moveTo>
                                  <a:pt x="84103" y="4525"/>
                                </a:moveTo>
                                <a:cubicBezTo>
                                  <a:pt x="84103" y="4525"/>
                                  <a:pt x="44645" y="15507"/>
                                  <a:pt x="0" y="0"/>
                                </a:cubicBezTo>
                                <a:cubicBezTo>
                                  <a:pt x="0" y="0"/>
                                  <a:pt x="28862" y="37747"/>
                                  <a:pt x="87248" y="19701"/>
                                </a:cubicBezTo>
                                <a:lnTo>
                                  <a:pt x="84103" y="452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EB996E"/>
                          </a:solidFill>
                          <a:ln w="550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US" dirty="0"/>
                          </a:p>
                        </p:txBody>
                      </p:sp>
                    </p:grpSp>
                    <p:sp>
                      <p:nvSpPr>
                        <p:cNvPr id="120" name="Freeform: Shape 119">
                          <a:extLst>
                            <a:ext uri="{FF2B5EF4-FFF2-40B4-BE49-F238E27FC236}">
                              <a16:creationId xmlns:a16="http://schemas.microsoft.com/office/drawing/2014/main" id="{5867C7A4-0C4E-454A-B352-FA4C4D6F5C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660313" y="-2115031"/>
                          <a:ext cx="37583" cy="13856"/>
                        </a:xfrm>
                        <a:custGeom>
                          <a:avLst/>
                          <a:gdLst>
                            <a:gd name="connsiteX0" fmla="*/ 37567 w 37583"/>
                            <a:gd name="connsiteY0" fmla="*/ 4527 h 13856"/>
                            <a:gd name="connsiteX1" fmla="*/ 18970 w 37583"/>
                            <a:gd name="connsiteY1" fmla="*/ 9218 h 13856"/>
                            <a:gd name="connsiteX2" fmla="*/ 207 w 37583"/>
                            <a:gd name="connsiteY2" fmla="*/ 13357 h 13856"/>
                            <a:gd name="connsiteX3" fmla="*/ 3518 w 37583"/>
                            <a:gd name="connsiteY3" fmla="*/ 7562 h 13856"/>
                            <a:gd name="connsiteX4" fmla="*/ 16983 w 37583"/>
                            <a:gd name="connsiteY4" fmla="*/ 940 h 13856"/>
                            <a:gd name="connsiteX5" fmla="*/ 31994 w 37583"/>
                            <a:gd name="connsiteY5" fmla="*/ 885 h 13856"/>
                            <a:gd name="connsiteX6" fmla="*/ 37567 w 37583"/>
                            <a:gd name="connsiteY6" fmla="*/ 4527 h 1385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7583" h="13856">
                              <a:moveTo>
                                <a:pt x="37567" y="4527"/>
                              </a:moveTo>
                              <a:cubicBezTo>
                                <a:pt x="37016" y="6900"/>
                                <a:pt x="28572" y="6845"/>
                                <a:pt x="18970" y="9218"/>
                              </a:cubicBezTo>
                              <a:cubicBezTo>
                                <a:pt x="9313" y="11370"/>
                                <a:pt x="1752" y="15233"/>
                                <a:pt x="207" y="13357"/>
                              </a:cubicBezTo>
                              <a:cubicBezTo>
                                <a:pt x="-511" y="12474"/>
                                <a:pt x="648" y="10156"/>
                                <a:pt x="3518" y="7562"/>
                              </a:cubicBezTo>
                              <a:cubicBezTo>
                                <a:pt x="6388" y="4969"/>
                                <a:pt x="11189" y="2320"/>
                                <a:pt x="16983" y="940"/>
                              </a:cubicBezTo>
                              <a:cubicBezTo>
                                <a:pt x="22778" y="-440"/>
                                <a:pt x="28241" y="-164"/>
                                <a:pt x="31994" y="885"/>
                              </a:cubicBezTo>
                              <a:cubicBezTo>
                                <a:pt x="35746" y="1823"/>
                                <a:pt x="37788" y="3423"/>
                                <a:pt x="37567" y="452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63238"/>
                        </a:solidFill>
                        <a:ln w="550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en-US" dirty="0"/>
                        </a:p>
                      </p:txBody>
                    </p:sp>
                    <p:sp>
                      <p:nvSpPr>
                        <p:cNvPr id="121" name="Freeform: Shape 120">
                          <a:extLst>
                            <a:ext uri="{FF2B5EF4-FFF2-40B4-BE49-F238E27FC236}">
                              <a16:creationId xmlns:a16="http://schemas.microsoft.com/office/drawing/2014/main" id="{99530624-6DDA-4A55-88BA-E40C189186D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739177" y="-2149888"/>
                          <a:ext cx="33491" cy="12085"/>
                        </a:xfrm>
                        <a:custGeom>
                          <a:avLst/>
                          <a:gdLst>
                            <a:gd name="connsiteX0" fmla="*/ 33370 w 33491"/>
                            <a:gd name="connsiteY0" fmla="*/ 5555 h 12085"/>
                            <a:gd name="connsiteX1" fmla="*/ 16924 w 33491"/>
                            <a:gd name="connsiteY1" fmla="*/ 8867 h 12085"/>
                            <a:gd name="connsiteX2" fmla="*/ 369 w 33491"/>
                            <a:gd name="connsiteY2" fmla="*/ 11626 h 12085"/>
                            <a:gd name="connsiteX3" fmla="*/ 2797 w 33491"/>
                            <a:gd name="connsiteY3" fmla="*/ 6328 h 12085"/>
                            <a:gd name="connsiteX4" fmla="*/ 15545 w 33491"/>
                            <a:gd name="connsiteY4" fmla="*/ 478 h 12085"/>
                            <a:gd name="connsiteX5" fmla="*/ 29452 w 33491"/>
                            <a:gd name="connsiteY5" fmla="*/ 1472 h 12085"/>
                            <a:gd name="connsiteX6" fmla="*/ 33370 w 33491"/>
                            <a:gd name="connsiteY6" fmla="*/ 5555 h 120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3491" h="12085">
                              <a:moveTo>
                                <a:pt x="33370" y="5555"/>
                              </a:moveTo>
                              <a:cubicBezTo>
                                <a:pt x="32045" y="7763"/>
                                <a:pt x="24982" y="7266"/>
                                <a:pt x="16924" y="8867"/>
                              </a:cubicBezTo>
                              <a:cubicBezTo>
                                <a:pt x="8812" y="10246"/>
                                <a:pt x="2355" y="13226"/>
                                <a:pt x="369" y="11626"/>
                              </a:cubicBezTo>
                              <a:cubicBezTo>
                                <a:pt x="-514" y="10798"/>
                                <a:pt x="148" y="8756"/>
                                <a:pt x="2797" y="6328"/>
                              </a:cubicBezTo>
                              <a:cubicBezTo>
                                <a:pt x="5335" y="3955"/>
                                <a:pt x="9971" y="1472"/>
                                <a:pt x="15545" y="478"/>
                              </a:cubicBezTo>
                              <a:cubicBezTo>
                                <a:pt x="21118" y="-515"/>
                                <a:pt x="26251" y="147"/>
                                <a:pt x="29452" y="1472"/>
                              </a:cubicBezTo>
                              <a:cubicBezTo>
                                <a:pt x="32597" y="2741"/>
                                <a:pt x="33922" y="4452"/>
                                <a:pt x="33370" y="55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63238"/>
                        </a:solidFill>
                        <a:ln w="550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en-US" dirty="0"/>
                        </a:p>
                      </p:txBody>
                    </p:sp>
                  </p:grpSp>
                  <p:sp>
                    <p:nvSpPr>
                      <p:cNvPr id="118" name="Freeform: Shape 117">
                        <a:extLst>
                          <a:ext uri="{FF2B5EF4-FFF2-40B4-BE49-F238E27FC236}">
                            <a16:creationId xmlns:a16="http://schemas.microsoft.com/office/drawing/2014/main" id="{45F71E0E-4500-4E4C-B226-20B37A57F3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21172" y="-2226287"/>
                        <a:ext cx="206449" cy="93562"/>
                      </a:xfrm>
                      <a:custGeom>
                        <a:avLst/>
                        <a:gdLst>
                          <a:gd name="connsiteX0" fmla="*/ 3201 w 206449"/>
                          <a:gd name="connsiteY0" fmla="*/ 27928 h 93562"/>
                          <a:gd name="connsiteX1" fmla="*/ 24282 w 206449"/>
                          <a:gd name="connsiteY1" fmla="*/ 56238 h 93562"/>
                          <a:gd name="connsiteX2" fmla="*/ 59545 w 206449"/>
                          <a:gd name="connsiteY2" fmla="*/ 58114 h 93562"/>
                          <a:gd name="connsiteX3" fmla="*/ 86145 w 206449"/>
                          <a:gd name="connsiteY3" fmla="*/ 51106 h 93562"/>
                          <a:gd name="connsiteX4" fmla="*/ 107060 w 206449"/>
                          <a:gd name="connsiteY4" fmla="*/ 71745 h 93562"/>
                          <a:gd name="connsiteX5" fmla="*/ 148449 w 206449"/>
                          <a:gd name="connsiteY5" fmla="*/ 67882 h 93562"/>
                          <a:gd name="connsiteX6" fmla="*/ 176373 w 206449"/>
                          <a:gd name="connsiteY6" fmla="*/ 84162 h 93562"/>
                          <a:gd name="connsiteX7" fmla="*/ 206449 w 206449"/>
                          <a:gd name="connsiteY7" fmla="*/ 91557 h 93562"/>
                          <a:gd name="connsiteX8" fmla="*/ 196681 w 206449"/>
                          <a:gd name="connsiteY8" fmla="*/ 64957 h 93562"/>
                          <a:gd name="connsiteX9" fmla="*/ 176483 w 206449"/>
                          <a:gd name="connsiteY9" fmla="*/ 45863 h 93562"/>
                          <a:gd name="connsiteX10" fmla="*/ 161749 w 206449"/>
                          <a:gd name="connsiteY10" fmla="*/ 40951 h 93562"/>
                          <a:gd name="connsiteX11" fmla="*/ 140061 w 206449"/>
                          <a:gd name="connsiteY11" fmla="*/ 15732 h 93562"/>
                          <a:gd name="connsiteX12" fmla="*/ 101431 w 206449"/>
                          <a:gd name="connsiteY12" fmla="*/ 224 h 93562"/>
                          <a:gd name="connsiteX13" fmla="*/ 66167 w 206449"/>
                          <a:gd name="connsiteY13" fmla="*/ 6957 h 93562"/>
                          <a:gd name="connsiteX14" fmla="*/ 39899 w 206449"/>
                          <a:gd name="connsiteY14" fmla="*/ 2763 h 93562"/>
                          <a:gd name="connsiteX15" fmla="*/ 0 w 206449"/>
                          <a:gd name="connsiteY15" fmla="*/ 32563 h 9356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206449" h="93562">
                            <a:moveTo>
                              <a:pt x="3201" y="27928"/>
                            </a:moveTo>
                            <a:cubicBezTo>
                              <a:pt x="5629" y="39848"/>
                              <a:pt x="13576" y="50498"/>
                              <a:pt x="24282" y="56238"/>
                            </a:cubicBezTo>
                            <a:cubicBezTo>
                              <a:pt x="34988" y="61977"/>
                              <a:pt x="48287" y="62694"/>
                              <a:pt x="59545" y="58114"/>
                            </a:cubicBezTo>
                            <a:cubicBezTo>
                              <a:pt x="68265" y="54582"/>
                              <a:pt x="77315" y="47905"/>
                              <a:pt x="86145" y="51106"/>
                            </a:cubicBezTo>
                            <a:cubicBezTo>
                              <a:pt x="95471" y="54472"/>
                              <a:pt x="98396" y="66889"/>
                              <a:pt x="107060" y="71745"/>
                            </a:cubicBezTo>
                            <a:cubicBezTo>
                              <a:pt x="119422" y="78643"/>
                              <a:pt x="134322" y="66668"/>
                              <a:pt x="148449" y="67882"/>
                            </a:cubicBezTo>
                            <a:cubicBezTo>
                              <a:pt x="159376" y="68820"/>
                              <a:pt x="167819" y="77319"/>
                              <a:pt x="176373" y="84162"/>
                            </a:cubicBezTo>
                            <a:cubicBezTo>
                              <a:pt x="184927" y="91005"/>
                              <a:pt x="196792" y="96744"/>
                              <a:pt x="206449" y="91557"/>
                            </a:cubicBezTo>
                            <a:cubicBezTo>
                              <a:pt x="203856" y="82451"/>
                              <a:pt x="201262" y="73235"/>
                              <a:pt x="196681" y="64957"/>
                            </a:cubicBezTo>
                            <a:cubicBezTo>
                              <a:pt x="192101" y="56679"/>
                              <a:pt x="185258" y="49284"/>
                              <a:pt x="176483" y="45863"/>
                            </a:cubicBezTo>
                            <a:cubicBezTo>
                              <a:pt x="171627" y="43987"/>
                              <a:pt x="166384" y="43324"/>
                              <a:pt x="161749" y="40951"/>
                            </a:cubicBezTo>
                            <a:cubicBezTo>
                              <a:pt x="151760" y="35819"/>
                              <a:pt x="147345" y="24230"/>
                              <a:pt x="140061" y="15732"/>
                            </a:cubicBezTo>
                            <a:cubicBezTo>
                              <a:pt x="130679" y="4750"/>
                              <a:pt x="115779" y="-1266"/>
                              <a:pt x="101431" y="224"/>
                            </a:cubicBezTo>
                            <a:cubicBezTo>
                              <a:pt x="89456" y="1438"/>
                              <a:pt x="78143" y="7454"/>
                              <a:pt x="66167" y="6957"/>
                            </a:cubicBezTo>
                            <a:cubicBezTo>
                              <a:pt x="57283" y="6571"/>
                              <a:pt x="48784" y="2653"/>
                              <a:pt x="39899" y="2763"/>
                            </a:cubicBezTo>
                            <a:cubicBezTo>
                              <a:pt x="22626" y="3039"/>
                              <a:pt x="9602" y="18215"/>
                              <a:pt x="0" y="32563"/>
                            </a:cubicBezTo>
                          </a:path>
                        </a:pathLst>
                      </a:custGeom>
                      <a:solidFill>
                        <a:srgbClr val="263238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  <p:sp>
                  <p:nvSpPr>
                    <p:cNvPr id="113" name="Freeform: Shape 112">
                      <a:extLst>
                        <a:ext uri="{FF2B5EF4-FFF2-40B4-BE49-F238E27FC236}">
                          <a16:creationId xmlns:a16="http://schemas.microsoft.com/office/drawing/2014/main" id="{3FFAC9B2-871F-4BDA-B5E5-D14A3CF338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38629" y="-2209412"/>
                      <a:ext cx="144193" cy="249156"/>
                    </a:xfrm>
                    <a:custGeom>
                      <a:avLst/>
                      <a:gdLst>
                        <a:gd name="connsiteX0" fmla="*/ 143910 w 144193"/>
                        <a:gd name="connsiteY0" fmla="*/ 23690 h 249156"/>
                        <a:gd name="connsiteX1" fmla="*/ 114386 w 144193"/>
                        <a:gd name="connsiteY1" fmla="*/ 15799 h 249156"/>
                        <a:gd name="connsiteX2" fmla="*/ 70017 w 144193"/>
                        <a:gd name="connsiteY2" fmla="*/ 1230 h 249156"/>
                        <a:gd name="connsiteX3" fmla="*/ 42313 w 144193"/>
                        <a:gd name="connsiteY3" fmla="*/ 37983 h 249156"/>
                        <a:gd name="connsiteX4" fmla="*/ 2028 w 144193"/>
                        <a:gd name="connsiteY4" fmla="*/ 77551 h 249156"/>
                        <a:gd name="connsiteX5" fmla="*/ 15824 w 144193"/>
                        <a:gd name="connsiteY5" fmla="*/ 135496 h 249156"/>
                        <a:gd name="connsiteX6" fmla="*/ 24875 w 144193"/>
                        <a:gd name="connsiteY6" fmla="*/ 148630 h 249156"/>
                        <a:gd name="connsiteX7" fmla="*/ 15052 w 144193"/>
                        <a:gd name="connsiteY7" fmla="*/ 163530 h 249156"/>
                        <a:gd name="connsiteX8" fmla="*/ 36685 w 144193"/>
                        <a:gd name="connsiteY8" fmla="*/ 202160 h 249156"/>
                        <a:gd name="connsiteX9" fmla="*/ 65160 w 144193"/>
                        <a:gd name="connsiteY9" fmla="*/ 220758 h 249156"/>
                        <a:gd name="connsiteX10" fmla="*/ 91042 w 144193"/>
                        <a:gd name="connsiteY10" fmla="*/ 249123 h 249156"/>
                        <a:gd name="connsiteX11" fmla="*/ 82268 w 144193"/>
                        <a:gd name="connsiteY11" fmla="*/ 157736 h 249156"/>
                        <a:gd name="connsiteX12" fmla="*/ 86296 w 144193"/>
                        <a:gd name="connsiteY12" fmla="*/ 158453 h 249156"/>
                        <a:gd name="connsiteX13" fmla="*/ 94961 w 144193"/>
                        <a:gd name="connsiteY13" fmla="*/ 109007 h 249156"/>
                        <a:gd name="connsiteX14" fmla="*/ 110633 w 144193"/>
                        <a:gd name="connsiteY14" fmla="*/ 83787 h 249156"/>
                        <a:gd name="connsiteX15" fmla="*/ 111461 w 144193"/>
                        <a:gd name="connsiteY15" fmla="*/ 41460 h 249156"/>
                        <a:gd name="connsiteX16" fmla="*/ 143910 w 144193"/>
                        <a:gd name="connsiteY16" fmla="*/ 23690 h 2491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44193" h="249156">
                          <a:moveTo>
                            <a:pt x="143910" y="23690"/>
                          </a:moveTo>
                          <a:cubicBezTo>
                            <a:pt x="136019" y="23083"/>
                            <a:pt x="119739" y="21427"/>
                            <a:pt x="114386" y="15799"/>
                          </a:cubicBezTo>
                          <a:cubicBezTo>
                            <a:pt x="102797" y="3547"/>
                            <a:pt x="85469" y="-2854"/>
                            <a:pt x="70017" y="1230"/>
                          </a:cubicBezTo>
                          <a:cubicBezTo>
                            <a:pt x="54565" y="5313"/>
                            <a:pt x="42093" y="20820"/>
                            <a:pt x="42313" y="37983"/>
                          </a:cubicBezTo>
                          <a:cubicBezTo>
                            <a:pt x="23385" y="42067"/>
                            <a:pt x="7381" y="57795"/>
                            <a:pt x="2028" y="77551"/>
                          </a:cubicBezTo>
                          <a:cubicBezTo>
                            <a:pt x="-3325" y="97308"/>
                            <a:pt x="2138" y="120375"/>
                            <a:pt x="15824" y="135496"/>
                          </a:cubicBezTo>
                          <a:cubicBezTo>
                            <a:pt x="19411" y="139469"/>
                            <a:pt x="24875" y="148630"/>
                            <a:pt x="24875" y="148630"/>
                          </a:cubicBezTo>
                          <a:cubicBezTo>
                            <a:pt x="24875" y="148630"/>
                            <a:pt x="17756" y="157515"/>
                            <a:pt x="15052" y="163530"/>
                          </a:cubicBezTo>
                          <a:cubicBezTo>
                            <a:pt x="2469" y="191454"/>
                            <a:pt x="36685" y="202160"/>
                            <a:pt x="36685" y="202160"/>
                          </a:cubicBezTo>
                          <a:cubicBezTo>
                            <a:pt x="36795" y="220923"/>
                            <a:pt x="54068" y="220868"/>
                            <a:pt x="65160" y="220758"/>
                          </a:cubicBezTo>
                          <a:cubicBezTo>
                            <a:pt x="75811" y="220703"/>
                            <a:pt x="82378" y="250282"/>
                            <a:pt x="91042" y="249123"/>
                          </a:cubicBezTo>
                          <a:lnTo>
                            <a:pt x="82268" y="157736"/>
                          </a:lnTo>
                          <a:cubicBezTo>
                            <a:pt x="83316" y="158177"/>
                            <a:pt x="84641" y="158453"/>
                            <a:pt x="86296" y="158453"/>
                          </a:cubicBezTo>
                          <a:cubicBezTo>
                            <a:pt x="107212" y="158840"/>
                            <a:pt x="101748" y="119272"/>
                            <a:pt x="94961" y="109007"/>
                          </a:cubicBezTo>
                          <a:cubicBezTo>
                            <a:pt x="100865" y="101115"/>
                            <a:pt x="106825" y="93058"/>
                            <a:pt x="110633" y="83787"/>
                          </a:cubicBezTo>
                          <a:cubicBezTo>
                            <a:pt x="114441" y="74461"/>
                            <a:pt x="114717" y="51228"/>
                            <a:pt x="111461" y="41460"/>
                          </a:cubicBezTo>
                          <a:cubicBezTo>
                            <a:pt x="118801" y="40411"/>
                            <a:pt x="147332" y="23911"/>
                            <a:pt x="143910" y="2369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grpSp>
                  <p:nvGrpSpPr>
                    <p:cNvPr id="114" name="Graphic 179">
                      <a:extLst>
                        <a:ext uri="{FF2B5EF4-FFF2-40B4-BE49-F238E27FC236}">
                          <a16:creationId xmlns:a16="http://schemas.microsoft.com/office/drawing/2014/main" id="{9ED12A4F-B53A-4BD9-A813-A0407AFE54F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589021" y="-2060461"/>
                      <a:ext cx="43906" cy="52977"/>
                      <a:chOff x="7589021" y="-2060461"/>
                      <a:chExt cx="43906" cy="52977"/>
                    </a:xfrm>
                  </p:grpSpPr>
                  <p:sp>
                    <p:nvSpPr>
                      <p:cNvPr id="115" name="Freeform: Shape 114">
                        <a:extLst>
                          <a:ext uri="{FF2B5EF4-FFF2-40B4-BE49-F238E27FC236}">
                            <a16:creationId xmlns:a16="http://schemas.microsoft.com/office/drawing/2014/main" id="{9F9BD536-1A75-4749-9C74-EE556E62DC6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589021" y="-2060461"/>
                        <a:ext cx="43906" cy="52977"/>
                      </a:xfrm>
                      <a:custGeom>
                        <a:avLst/>
                        <a:gdLst>
                          <a:gd name="connsiteX0" fmla="*/ 34965 w 43906"/>
                          <a:gd name="connsiteY0" fmla="*/ 13641 h 52977"/>
                          <a:gd name="connsiteX1" fmla="*/ 6490 w 43906"/>
                          <a:gd name="connsiteY1" fmla="*/ 4149 h 52977"/>
                          <a:gd name="connsiteX2" fmla="*/ 1357 w 43906"/>
                          <a:gd name="connsiteY2" fmla="*/ 30142 h 52977"/>
                          <a:gd name="connsiteX3" fmla="*/ 43906 w 43906"/>
                          <a:gd name="connsiteY3" fmla="*/ 48353 h 52977"/>
                          <a:gd name="connsiteX4" fmla="*/ 34965 w 43906"/>
                          <a:gd name="connsiteY4" fmla="*/ 13641 h 52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3906" h="52977">
                            <a:moveTo>
                              <a:pt x="34965" y="13641"/>
                            </a:moveTo>
                            <a:cubicBezTo>
                              <a:pt x="31709" y="1114"/>
                              <a:pt x="16147" y="-4460"/>
                              <a:pt x="6490" y="4149"/>
                            </a:cubicBezTo>
                            <a:cubicBezTo>
                              <a:pt x="1192" y="8895"/>
                              <a:pt x="-1954" y="16842"/>
                              <a:pt x="1357" y="30142"/>
                            </a:cubicBezTo>
                            <a:cubicBezTo>
                              <a:pt x="10242" y="65681"/>
                              <a:pt x="44071" y="49401"/>
                              <a:pt x="43906" y="48353"/>
                            </a:cubicBezTo>
                            <a:cubicBezTo>
                              <a:pt x="43850" y="47746"/>
                              <a:pt x="38828" y="28321"/>
                              <a:pt x="34965" y="13641"/>
                            </a:cubicBezTo>
                            <a:close/>
                          </a:path>
                        </a:pathLst>
                      </a:custGeom>
                      <a:solidFill>
                        <a:srgbClr val="FFBE9D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16" name="Freeform: Shape 115">
                        <a:extLst>
                          <a:ext uri="{FF2B5EF4-FFF2-40B4-BE49-F238E27FC236}">
                            <a16:creationId xmlns:a16="http://schemas.microsoft.com/office/drawing/2014/main" id="{0D12EB3C-7E6C-4CA3-8C63-BF2B8EA499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598945" y="-2049407"/>
                        <a:ext cx="19884" cy="30952"/>
                      </a:xfrm>
                      <a:custGeom>
                        <a:avLst/>
                        <a:gdLst>
                          <a:gd name="connsiteX0" fmla="*/ 19799 w 19884"/>
                          <a:gd name="connsiteY0" fmla="*/ 26593 h 30952"/>
                          <a:gd name="connsiteX1" fmla="*/ 18364 w 19884"/>
                          <a:gd name="connsiteY1" fmla="*/ 27917 h 30952"/>
                          <a:gd name="connsiteX2" fmla="*/ 13784 w 19884"/>
                          <a:gd name="connsiteY2" fmla="*/ 29187 h 30952"/>
                          <a:gd name="connsiteX3" fmla="*/ 3243 w 19884"/>
                          <a:gd name="connsiteY3" fmla="*/ 17211 h 30952"/>
                          <a:gd name="connsiteX4" fmla="*/ 2747 w 19884"/>
                          <a:gd name="connsiteY4" fmla="*/ 7940 h 30952"/>
                          <a:gd name="connsiteX5" fmla="*/ 6224 w 19884"/>
                          <a:gd name="connsiteY5" fmla="*/ 2035 h 30952"/>
                          <a:gd name="connsiteX6" fmla="*/ 10307 w 19884"/>
                          <a:gd name="connsiteY6" fmla="*/ 2808 h 30952"/>
                          <a:gd name="connsiteX7" fmla="*/ 11190 w 19884"/>
                          <a:gd name="connsiteY7" fmla="*/ 4463 h 30952"/>
                          <a:gd name="connsiteX8" fmla="*/ 11135 w 19884"/>
                          <a:gd name="connsiteY8" fmla="*/ 2256 h 30952"/>
                          <a:gd name="connsiteX9" fmla="*/ 9203 w 19884"/>
                          <a:gd name="connsiteY9" fmla="*/ 380 h 30952"/>
                          <a:gd name="connsiteX10" fmla="*/ 5561 w 19884"/>
                          <a:gd name="connsiteY10" fmla="*/ 324 h 30952"/>
                          <a:gd name="connsiteX11" fmla="*/ 484 w 19884"/>
                          <a:gd name="connsiteY11" fmla="*/ 7443 h 30952"/>
                          <a:gd name="connsiteX12" fmla="*/ 815 w 19884"/>
                          <a:gd name="connsiteY12" fmla="*/ 17874 h 30952"/>
                          <a:gd name="connsiteX13" fmla="*/ 13673 w 19884"/>
                          <a:gd name="connsiteY13" fmla="*/ 30953 h 30952"/>
                          <a:gd name="connsiteX14" fmla="*/ 19082 w 19884"/>
                          <a:gd name="connsiteY14" fmla="*/ 28580 h 30952"/>
                          <a:gd name="connsiteX15" fmla="*/ 19799 w 19884"/>
                          <a:gd name="connsiteY15" fmla="*/ 26593 h 309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9884" h="30952">
                            <a:moveTo>
                              <a:pt x="19799" y="26593"/>
                            </a:moveTo>
                            <a:cubicBezTo>
                              <a:pt x="19634" y="26538"/>
                              <a:pt x="19302" y="27200"/>
                              <a:pt x="18364" y="27917"/>
                            </a:cubicBezTo>
                            <a:cubicBezTo>
                              <a:pt x="17481" y="28635"/>
                              <a:pt x="15771" y="29407"/>
                              <a:pt x="13784" y="29187"/>
                            </a:cubicBezTo>
                            <a:cubicBezTo>
                              <a:pt x="9700" y="28745"/>
                              <a:pt x="5009" y="23558"/>
                              <a:pt x="3243" y="17211"/>
                            </a:cubicBezTo>
                            <a:cubicBezTo>
                              <a:pt x="2360" y="14011"/>
                              <a:pt x="2250" y="10755"/>
                              <a:pt x="2747" y="7940"/>
                            </a:cubicBezTo>
                            <a:cubicBezTo>
                              <a:pt x="3188" y="5070"/>
                              <a:pt x="4402" y="2808"/>
                              <a:pt x="6224" y="2035"/>
                            </a:cubicBezTo>
                            <a:cubicBezTo>
                              <a:pt x="7989" y="1152"/>
                              <a:pt x="9590" y="1925"/>
                              <a:pt x="10307" y="2808"/>
                            </a:cubicBezTo>
                            <a:cubicBezTo>
                              <a:pt x="11025" y="3691"/>
                              <a:pt x="10969" y="4463"/>
                              <a:pt x="11190" y="4463"/>
                            </a:cubicBezTo>
                            <a:cubicBezTo>
                              <a:pt x="11301" y="4519"/>
                              <a:pt x="11797" y="3691"/>
                              <a:pt x="11135" y="2256"/>
                            </a:cubicBezTo>
                            <a:cubicBezTo>
                              <a:pt x="10804" y="1594"/>
                              <a:pt x="10197" y="876"/>
                              <a:pt x="9203" y="380"/>
                            </a:cubicBezTo>
                            <a:cubicBezTo>
                              <a:pt x="8155" y="-117"/>
                              <a:pt x="6830" y="-117"/>
                              <a:pt x="5561" y="324"/>
                            </a:cubicBezTo>
                            <a:cubicBezTo>
                              <a:pt x="2857" y="1207"/>
                              <a:pt x="1036" y="4353"/>
                              <a:pt x="484" y="7443"/>
                            </a:cubicBezTo>
                            <a:cubicBezTo>
                              <a:pt x="-233" y="10589"/>
                              <a:pt x="-178" y="14286"/>
                              <a:pt x="815" y="17874"/>
                            </a:cubicBezTo>
                            <a:cubicBezTo>
                              <a:pt x="2857" y="24992"/>
                              <a:pt x="8210" y="30732"/>
                              <a:pt x="13673" y="30953"/>
                            </a:cubicBezTo>
                            <a:cubicBezTo>
                              <a:pt x="16322" y="30953"/>
                              <a:pt x="18254" y="29683"/>
                              <a:pt x="19082" y="28580"/>
                            </a:cubicBezTo>
                            <a:cubicBezTo>
                              <a:pt x="19965" y="27476"/>
                              <a:pt x="19965" y="26648"/>
                              <a:pt x="19799" y="26593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E4545BF1-5D7D-4D48-92DA-3EC39444C484}"/>
                      </a:ext>
                    </a:extLst>
                  </p:cNvPr>
                  <p:cNvSpPr/>
                  <p:nvPr/>
                </p:nvSpPr>
                <p:spPr>
                  <a:xfrm>
                    <a:off x="7643727" y="-2203093"/>
                    <a:ext cx="191968" cy="106665"/>
                  </a:xfrm>
                  <a:custGeom>
                    <a:avLst/>
                    <a:gdLst>
                      <a:gd name="connsiteX0" fmla="*/ 170816 w 191968"/>
                      <a:gd name="connsiteY0" fmla="*/ 106661 h 106665"/>
                      <a:gd name="connsiteX1" fmla="*/ 178542 w 191968"/>
                      <a:gd name="connsiteY1" fmla="*/ 98660 h 106665"/>
                      <a:gd name="connsiteX2" fmla="*/ 189634 w 191968"/>
                      <a:gd name="connsiteY2" fmla="*/ 71067 h 106665"/>
                      <a:gd name="connsiteX3" fmla="*/ 187648 w 191968"/>
                      <a:gd name="connsiteY3" fmla="*/ 50593 h 106665"/>
                      <a:gd name="connsiteX4" fmla="*/ 175010 w 191968"/>
                      <a:gd name="connsiteY4" fmla="*/ 31002 h 106665"/>
                      <a:gd name="connsiteX5" fmla="*/ 124295 w 191968"/>
                      <a:gd name="connsiteY5" fmla="*/ 21124 h 106665"/>
                      <a:gd name="connsiteX6" fmla="*/ 119493 w 191968"/>
                      <a:gd name="connsiteY6" fmla="*/ 23166 h 106665"/>
                      <a:gd name="connsiteX7" fmla="*/ 115134 w 191968"/>
                      <a:gd name="connsiteY7" fmla="*/ 25649 h 106665"/>
                      <a:gd name="connsiteX8" fmla="*/ 112926 w 191968"/>
                      <a:gd name="connsiteY8" fmla="*/ 26863 h 106665"/>
                      <a:gd name="connsiteX9" fmla="*/ 112871 w 191968"/>
                      <a:gd name="connsiteY9" fmla="*/ 24435 h 106665"/>
                      <a:gd name="connsiteX10" fmla="*/ 108401 w 191968"/>
                      <a:gd name="connsiteY10" fmla="*/ 12846 h 106665"/>
                      <a:gd name="connsiteX11" fmla="*/ 98192 w 191968"/>
                      <a:gd name="connsiteY11" fmla="*/ 5561 h 106665"/>
                      <a:gd name="connsiteX12" fmla="*/ 74517 w 191968"/>
                      <a:gd name="connsiteY12" fmla="*/ 3851 h 106665"/>
                      <a:gd name="connsiteX13" fmla="*/ 34177 w 191968"/>
                      <a:gd name="connsiteY13" fmla="*/ 15660 h 106665"/>
                      <a:gd name="connsiteX14" fmla="*/ 6639 w 191968"/>
                      <a:gd name="connsiteY14" fmla="*/ 10142 h 106665"/>
                      <a:gd name="connsiteX15" fmla="*/ 1231 w 191968"/>
                      <a:gd name="connsiteY15" fmla="*/ 4623 h 106665"/>
                      <a:gd name="connsiteX16" fmla="*/ 17 w 191968"/>
                      <a:gd name="connsiteY16" fmla="*/ 2250 h 106665"/>
                      <a:gd name="connsiteX17" fmla="*/ 7246 w 191968"/>
                      <a:gd name="connsiteY17" fmla="*/ 9259 h 106665"/>
                      <a:gd name="connsiteX18" fmla="*/ 33901 w 191968"/>
                      <a:gd name="connsiteY18" fmla="*/ 13729 h 106665"/>
                      <a:gd name="connsiteX19" fmla="*/ 52443 w 191968"/>
                      <a:gd name="connsiteY19" fmla="*/ 8376 h 106665"/>
                      <a:gd name="connsiteX20" fmla="*/ 73965 w 191968"/>
                      <a:gd name="connsiteY20" fmla="*/ 1312 h 106665"/>
                      <a:gd name="connsiteX21" fmla="*/ 86437 w 191968"/>
                      <a:gd name="connsiteY21" fmla="*/ 43 h 106665"/>
                      <a:gd name="connsiteX22" fmla="*/ 99295 w 191968"/>
                      <a:gd name="connsiteY22" fmla="*/ 3023 h 106665"/>
                      <a:gd name="connsiteX23" fmla="*/ 110553 w 191968"/>
                      <a:gd name="connsiteY23" fmla="*/ 11025 h 106665"/>
                      <a:gd name="connsiteX24" fmla="*/ 115741 w 191968"/>
                      <a:gd name="connsiteY24" fmla="*/ 24490 h 106665"/>
                      <a:gd name="connsiteX25" fmla="*/ 113533 w 191968"/>
                      <a:gd name="connsiteY25" fmla="*/ 23276 h 106665"/>
                      <a:gd name="connsiteX26" fmla="*/ 118169 w 191968"/>
                      <a:gd name="connsiteY26" fmla="*/ 20627 h 106665"/>
                      <a:gd name="connsiteX27" fmla="*/ 123246 w 191968"/>
                      <a:gd name="connsiteY27" fmla="*/ 18475 h 106665"/>
                      <a:gd name="connsiteX28" fmla="*/ 176721 w 191968"/>
                      <a:gd name="connsiteY28" fmla="*/ 29070 h 106665"/>
                      <a:gd name="connsiteX29" fmla="*/ 189855 w 191968"/>
                      <a:gd name="connsiteY29" fmla="*/ 49931 h 106665"/>
                      <a:gd name="connsiteX30" fmla="*/ 191566 w 191968"/>
                      <a:gd name="connsiteY30" fmla="*/ 71343 h 106665"/>
                      <a:gd name="connsiteX31" fmla="*/ 179315 w 191968"/>
                      <a:gd name="connsiteY31" fmla="*/ 99432 h 106665"/>
                      <a:gd name="connsiteX32" fmla="*/ 173134 w 191968"/>
                      <a:gd name="connsiteY32" fmla="*/ 105116 h 106665"/>
                      <a:gd name="connsiteX33" fmla="*/ 170816 w 191968"/>
                      <a:gd name="connsiteY33" fmla="*/ 106661 h 106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191968" h="106665">
                        <a:moveTo>
                          <a:pt x="170816" y="106661"/>
                        </a:moveTo>
                        <a:cubicBezTo>
                          <a:pt x="170595" y="106386"/>
                          <a:pt x="174017" y="104178"/>
                          <a:pt x="178542" y="98660"/>
                        </a:cubicBezTo>
                        <a:cubicBezTo>
                          <a:pt x="182957" y="93141"/>
                          <a:pt x="188365" y="83815"/>
                          <a:pt x="189634" y="71067"/>
                        </a:cubicBezTo>
                        <a:cubicBezTo>
                          <a:pt x="190241" y="64776"/>
                          <a:pt x="189910" y="57657"/>
                          <a:pt x="187648" y="50593"/>
                        </a:cubicBezTo>
                        <a:cubicBezTo>
                          <a:pt x="185385" y="43584"/>
                          <a:pt x="181301" y="36465"/>
                          <a:pt x="175010" y="31002"/>
                        </a:cubicBezTo>
                        <a:cubicBezTo>
                          <a:pt x="162759" y="19855"/>
                          <a:pt x="142506" y="14722"/>
                          <a:pt x="124295" y="21124"/>
                        </a:cubicBezTo>
                        <a:cubicBezTo>
                          <a:pt x="122639" y="21676"/>
                          <a:pt x="121094" y="22503"/>
                          <a:pt x="119493" y="23166"/>
                        </a:cubicBezTo>
                        <a:cubicBezTo>
                          <a:pt x="118003" y="23938"/>
                          <a:pt x="116569" y="24821"/>
                          <a:pt x="115134" y="25649"/>
                        </a:cubicBezTo>
                        <a:lnTo>
                          <a:pt x="112926" y="26863"/>
                        </a:lnTo>
                        <a:lnTo>
                          <a:pt x="112871" y="24435"/>
                        </a:lnTo>
                        <a:cubicBezTo>
                          <a:pt x="112816" y="20130"/>
                          <a:pt x="111216" y="15992"/>
                          <a:pt x="108401" y="12846"/>
                        </a:cubicBezTo>
                        <a:cubicBezTo>
                          <a:pt x="105642" y="9645"/>
                          <a:pt x="102055" y="7217"/>
                          <a:pt x="98192" y="5561"/>
                        </a:cubicBezTo>
                        <a:cubicBezTo>
                          <a:pt x="90466" y="2140"/>
                          <a:pt x="82133" y="2085"/>
                          <a:pt x="74517" y="3851"/>
                        </a:cubicBezTo>
                        <a:cubicBezTo>
                          <a:pt x="59286" y="7327"/>
                          <a:pt x="46373" y="14281"/>
                          <a:pt x="34177" y="15660"/>
                        </a:cubicBezTo>
                        <a:cubicBezTo>
                          <a:pt x="22091" y="17206"/>
                          <a:pt x="12047" y="14226"/>
                          <a:pt x="6639" y="10142"/>
                        </a:cubicBezTo>
                        <a:cubicBezTo>
                          <a:pt x="3824" y="8210"/>
                          <a:pt x="2279" y="6003"/>
                          <a:pt x="1231" y="4623"/>
                        </a:cubicBezTo>
                        <a:cubicBezTo>
                          <a:pt x="348" y="3078"/>
                          <a:pt x="-94" y="2305"/>
                          <a:pt x="17" y="2250"/>
                        </a:cubicBezTo>
                        <a:cubicBezTo>
                          <a:pt x="293" y="2030"/>
                          <a:pt x="1783" y="5617"/>
                          <a:pt x="7246" y="9259"/>
                        </a:cubicBezTo>
                        <a:cubicBezTo>
                          <a:pt x="12599" y="12901"/>
                          <a:pt x="22256" y="15440"/>
                          <a:pt x="33901" y="13729"/>
                        </a:cubicBezTo>
                        <a:cubicBezTo>
                          <a:pt x="39695" y="12901"/>
                          <a:pt x="45876" y="10804"/>
                          <a:pt x="52443" y="8376"/>
                        </a:cubicBezTo>
                        <a:cubicBezTo>
                          <a:pt x="59010" y="5948"/>
                          <a:pt x="66074" y="3078"/>
                          <a:pt x="73965" y="1312"/>
                        </a:cubicBezTo>
                        <a:cubicBezTo>
                          <a:pt x="77939" y="484"/>
                          <a:pt x="82078" y="-178"/>
                          <a:pt x="86437" y="43"/>
                        </a:cubicBezTo>
                        <a:cubicBezTo>
                          <a:pt x="90742" y="264"/>
                          <a:pt x="95101" y="1257"/>
                          <a:pt x="99295" y="3023"/>
                        </a:cubicBezTo>
                        <a:cubicBezTo>
                          <a:pt x="103434" y="4789"/>
                          <a:pt x="107408" y="7438"/>
                          <a:pt x="110553" y="11025"/>
                        </a:cubicBezTo>
                        <a:cubicBezTo>
                          <a:pt x="113754" y="14557"/>
                          <a:pt x="115686" y="19468"/>
                          <a:pt x="115741" y="24490"/>
                        </a:cubicBezTo>
                        <a:lnTo>
                          <a:pt x="113533" y="23276"/>
                        </a:lnTo>
                        <a:cubicBezTo>
                          <a:pt x="115023" y="22448"/>
                          <a:pt x="116569" y="21455"/>
                          <a:pt x="118169" y="20627"/>
                        </a:cubicBezTo>
                        <a:cubicBezTo>
                          <a:pt x="119825" y="19910"/>
                          <a:pt x="121480" y="19027"/>
                          <a:pt x="123246" y="18475"/>
                        </a:cubicBezTo>
                        <a:cubicBezTo>
                          <a:pt x="142616" y="11687"/>
                          <a:pt x="163807" y="17206"/>
                          <a:pt x="176721" y="29070"/>
                        </a:cubicBezTo>
                        <a:cubicBezTo>
                          <a:pt x="183288" y="34920"/>
                          <a:pt x="187592" y="42536"/>
                          <a:pt x="189855" y="49931"/>
                        </a:cubicBezTo>
                        <a:cubicBezTo>
                          <a:pt x="192118" y="57381"/>
                          <a:pt x="192338" y="64776"/>
                          <a:pt x="191566" y="71343"/>
                        </a:cubicBezTo>
                        <a:cubicBezTo>
                          <a:pt x="190021" y="84532"/>
                          <a:pt x="184116" y="94024"/>
                          <a:pt x="179315" y="99432"/>
                        </a:cubicBezTo>
                        <a:cubicBezTo>
                          <a:pt x="176886" y="102136"/>
                          <a:pt x="174734" y="104068"/>
                          <a:pt x="173134" y="105116"/>
                        </a:cubicBezTo>
                        <a:cubicBezTo>
                          <a:pt x="171754" y="106220"/>
                          <a:pt x="170871" y="106717"/>
                          <a:pt x="170816" y="106661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283C9CE9-806B-4FE1-B683-E9C112BFD070}"/>
                      </a:ext>
                    </a:extLst>
                  </p:cNvPr>
                  <p:cNvSpPr/>
                  <p:nvPr/>
                </p:nvSpPr>
                <p:spPr>
                  <a:xfrm>
                    <a:off x="7648375" y="-2242215"/>
                    <a:ext cx="158995" cy="30390"/>
                  </a:xfrm>
                  <a:custGeom>
                    <a:avLst/>
                    <a:gdLst>
                      <a:gd name="connsiteX0" fmla="*/ 158993 w 158995"/>
                      <a:gd name="connsiteY0" fmla="*/ 21009 h 30390"/>
                      <a:gd name="connsiteX1" fmla="*/ 147570 w 158995"/>
                      <a:gd name="connsiteY1" fmla="*/ 17091 h 30390"/>
                      <a:gd name="connsiteX2" fmla="*/ 133994 w 158995"/>
                      <a:gd name="connsiteY2" fmla="*/ 18305 h 30390"/>
                      <a:gd name="connsiteX3" fmla="*/ 120032 w 158995"/>
                      <a:gd name="connsiteY3" fmla="*/ 28459 h 30390"/>
                      <a:gd name="connsiteX4" fmla="*/ 118708 w 158995"/>
                      <a:gd name="connsiteY4" fmla="*/ 30390 h 30390"/>
                      <a:gd name="connsiteX5" fmla="*/ 117880 w 158995"/>
                      <a:gd name="connsiteY5" fmla="*/ 28183 h 30390"/>
                      <a:gd name="connsiteX6" fmla="*/ 84217 w 158995"/>
                      <a:gd name="connsiteY6" fmla="*/ 3184 h 30390"/>
                      <a:gd name="connsiteX7" fmla="*/ 51878 w 158995"/>
                      <a:gd name="connsiteY7" fmla="*/ 12510 h 30390"/>
                      <a:gd name="connsiteX8" fmla="*/ 26217 w 158995"/>
                      <a:gd name="connsiteY8" fmla="*/ 25755 h 30390"/>
                      <a:gd name="connsiteX9" fmla="*/ 6791 w 158995"/>
                      <a:gd name="connsiteY9" fmla="*/ 28017 h 30390"/>
                      <a:gd name="connsiteX10" fmla="*/ 1659 w 158995"/>
                      <a:gd name="connsiteY10" fmla="*/ 26583 h 30390"/>
                      <a:gd name="connsiteX11" fmla="*/ 3 w 158995"/>
                      <a:gd name="connsiteY11" fmla="*/ 25700 h 30390"/>
                      <a:gd name="connsiteX12" fmla="*/ 6957 w 158995"/>
                      <a:gd name="connsiteY12" fmla="*/ 26858 h 30390"/>
                      <a:gd name="connsiteX13" fmla="*/ 25554 w 158995"/>
                      <a:gd name="connsiteY13" fmla="*/ 23768 h 30390"/>
                      <a:gd name="connsiteX14" fmla="*/ 50553 w 158995"/>
                      <a:gd name="connsiteY14" fmla="*/ 10137 h 30390"/>
                      <a:gd name="connsiteX15" fmla="*/ 66005 w 158995"/>
                      <a:gd name="connsiteY15" fmla="*/ 2577 h 30390"/>
                      <a:gd name="connsiteX16" fmla="*/ 84548 w 158995"/>
                      <a:gd name="connsiteY16" fmla="*/ 204 h 30390"/>
                      <a:gd name="connsiteX17" fmla="*/ 120198 w 158995"/>
                      <a:gd name="connsiteY17" fmla="*/ 27190 h 30390"/>
                      <a:gd name="connsiteX18" fmla="*/ 117990 w 158995"/>
                      <a:gd name="connsiteY18" fmla="*/ 26914 h 30390"/>
                      <a:gd name="connsiteX19" fmla="*/ 133442 w 158995"/>
                      <a:gd name="connsiteY19" fmla="*/ 16208 h 30390"/>
                      <a:gd name="connsiteX20" fmla="*/ 147846 w 158995"/>
                      <a:gd name="connsiteY20" fmla="*/ 15490 h 30390"/>
                      <a:gd name="connsiteX21" fmla="*/ 156510 w 158995"/>
                      <a:gd name="connsiteY21" fmla="*/ 18801 h 30390"/>
                      <a:gd name="connsiteX22" fmla="*/ 158993 w 158995"/>
                      <a:gd name="connsiteY22" fmla="*/ 21009 h 3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58995" h="30390">
                        <a:moveTo>
                          <a:pt x="158993" y="21009"/>
                        </a:moveTo>
                        <a:cubicBezTo>
                          <a:pt x="158772" y="21395"/>
                          <a:pt x="155241" y="18194"/>
                          <a:pt x="147570" y="17091"/>
                        </a:cubicBezTo>
                        <a:cubicBezTo>
                          <a:pt x="143817" y="16594"/>
                          <a:pt x="139016" y="16594"/>
                          <a:pt x="133994" y="18305"/>
                        </a:cubicBezTo>
                        <a:cubicBezTo>
                          <a:pt x="128972" y="19850"/>
                          <a:pt x="123674" y="23216"/>
                          <a:pt x="120032" y="28459"/>
                        </a:cubicBezTo>
                        <a:lnTo>
                          <a:pt x="118708" y="30390"/>
                        </a:lnTo>
                        <a:lnTo>
                          <a:pt x="117880" y="28183"/>
                        </a:lnTo>
                        <a:cubicBezTo>
                          <a:pt x="113410" y="16263"/>
                          <a:pt x="100386" y="4950"/>
                          <a:pt x="84217" y="3184"/>
                        </a:cubicBezTo>
                        <a:cubicBezTo>
                          <a:pt x="72076" y="1804"/>
                          <a:pt x="61039" y="7268"/>
                          <a:pt x="51878" y="12510"/>
                        </a:cubicBezTo>
                        <a:cubicBezTo>
                          <a:pt x="42607" y="17918"/>
                          <a:pt x="34163" y="23216"/>
                          <a:pt x="26217" y="25755"/>
                        </a:cubicBezTo>
                        <a:cubicBezTo>
                          <a:pt x="18380" y="28514"/>
                          <a:pt x="11372" y="28845"/>
                          <a:pt x="6791" y="28017"/>
                        </a:cubicBezTo>
                        <a:cubicBezTo>
                          <a:pt x="4473" y="27631"/>
                          <a:pt x="2763" y="27079"/>
                          <a:pt x="1659" y="26583"/>
                        </a:cubicBezTo>
                        <a:cubicBezTo>
                          <a:pt x="555" y="26086"/>
                          <a:pt x="-52" y="25810"/>
                          <a:pt x="3" y="25700"/>
                        </a:cubicBezTo>
                        <a:cubicBezTo>
                          <a:pt x="114" y="25424"/>
                          <a:pt x="2487" y="26417"/>
                          <a:pt x="6957" y="26858"/>
                        </a:cubicBezTo>
                        <a:cubicBezTo>
                          <a:pt x="11427" y="27300"/>
                          <a:pt x="17994" y="26693"/>
                          <a:pt x="25554" y="23768"/>
                        </a:cubicBezTo>
                        <a:cubicBezTo>
                          <a:pt x="33170" y="21064"/>
                          <a:pt x="41227" y="15766"/>
                          <a:pt x="50553" y="10137"/>
                        </a:cubicBezTo>
                        <a:cubicBezTo>
                          <a:pt x="55244" y="7378"/>
                          <a:pt x="60321" y="4563"/>
                          <a:pt x="66005" y="2577"/>
                        </a:cubicBezTo>
                        <a:cubicBezTo>
                          <a:pt x="71689" y="535"/>
                          <a:pt x="78091" y="-458"/>
                          <a:pt x="84548" y="204"/>
                        </a:cubicBezTo>
                        <a:cubicBezTo>
                          <a:pt x="101876" y="2135"/>
                          <a:pt x="115672" y="14331"/>
                          <a:pt x="120198" y="27190"/>
                        </a:cubicBezTo>
                        <a:lnTo>
                          <a:pt x="117990" y="26914"/>
                        </a:lnTo>
                        <a:cubicBezTo>
                          <a:pt x="122129" y="21119"/>
                          <a:pt x="128034" y="17698"/>
                          <a:pt x="133442" y="16208"/>
                        </a:cubicBezTo>
                        <a:cubicBezTo>
                          <a:pt x="138850" y="14552"/>
                          <a:pt x="143928" y="14773"/>
                          <a:pt x="147846" y="15490"/>
                        </a:cubicBezTo>
                        <a:cubicBezTo>
                          <a:pt x="151819" y="16263"/>
                          <a:pt x="154689" y="17698"/>
                          <a:pt x="156510" y="18801"/>
                        </a:cubicBezTo>
                        <a:cubicBezTo>
                          <a:pt x="158221" y="20181"/>
                          <a:pt x="159048" y="20954"/>
                          <a:pt x="158993" y="21009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5BC71F7-C518-448C-97AC-BF5632B78EE2}"/>
                      </a:ext>
                    </a:extLst>
                  </p:cNvPr>
                  <p:cNvSpPr/>
                  <p:nvPr/>
                </p:nvSpPr>
                <p:spPr>
                  <a:xfrm>
                    <a:off x="7714181" y="-2033504"/>
                    <a:ext cx="23208" cy="20423"/>
                  </a:xfrm>
                  <a:custGeom>
                    <a:avLst/>
                    <a:gdLst>
                      <a:gd name="connsiteX0" fmla="*/ 20509 w 23208"/>
                      <a:gd name="connsiteY0" fmla="*/ 2909 h 20423"/>
                      <a:gd name="connsiteX1" fmla="*/ 10796 w 23208"/>
                      <a:gd name="connsiteY1" fmla="*/ 94 h 20423"/>
                      <a:gd name="connsiteX2" fmla="*/ 1469 w 23208"/>
                      <a:gd name="connsiteY2" fmla="*/ 6882 h 20423"/>
                      <a:gd name="connsiteX3" fmla="*/ 1304 w 23208"/>
                      <a:gd name="connsiteY3" fmla="*/ 7103 h 20423"/>
                      <a:gd name="connsiteX4" fmla="*/ 973 w 23208"/>
                      <a:gd name="connsiteY4" fmla="*/ 7544 h 20423"/>
                      <a:gd name="connsiteX5" fmla="*/ 1083 w 23208"/>
                      <a:gd name="connsiteY5" fmla="*/ 7434 h 20423"/>
                      <a:gd name="connsiteX6" fmla="*/ 35 w 23208"/>
                      <a:gd name="connsiteY6" fmla="*/ 11628 h 20423"/>
                      <a:gd name="connsiteX7" fmla="*/ 5774 w 23208"/>
                      <a:gd name="connsiteY7" fmla="*/ 19078 h 20423"/>
                      <a:gd name="connsiteX8" fmla="*/ 20233 w 23208"/>
                      <a:gd name="connsiteY8" fmla="*/ 16981 h 20423"/>
                      <a:gd name="connsiteX9" fmla="*/ 20509 w 23208"/>
                      <a:gd name="connsiteY9" fmla="*/ 2909 h 20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208" h="20423">
                        <a:moveTo>
                          <a:pt x="20509" y="2909"/>
                        </a:moveTo>
                        <a:cubicBezTo>
                          <a:pt x="18025" y="481"/>
                          <a:pt x="14273" y="-292"/>
                          <a:pt x="10796" y="94"/>
                        </a:cubicBezTo>
                        <a:cubicBezTo>
                          <a:pt x="7540" y="481"/>
                          <a:pt x="3567" y="3350"/>
                          <a:pt x="1469" y="6882"/>
                        </a:cubicBezTo>
                        <a:cubicBezTo>
                          <a:pt x="1414" y="6937"/>
                          <a:pt x="1359" y="6993"/>
                          <a:pt x="1304" y="7103"/>
                        </a:cubicBezTo>
                        <a:cubicBezTo>
                          <a:pt x="1194" y="7268"/>
                          <a:pt x="1083" y="7379"/>
                          <a:pt x="973" y="7544"/>
                        </a:cubicBezTo>
                        <a:lnTo>
                          <a:pt x="1083" y="7434"/>
                        </a:lnTo>
                        <a:cubicBezTo>
                          <a:pt x="311" y="8703"/>
                          <a:pt x="-131" y="10138"/>
                          <a:pt x="35" y="11628"/>
                        </a:cubicBezTo>
                        <a:cubicBezTo>
                          <a:pt x="366" y="14884"/>
                          <a:pt x="2849" y="17643"/>
                          <a:pt x="5774" y="19078"/>
                        </a:cubicBezTo>
                        <a:cubicBezTo>
                          <a:pt x="10410" y="21396"/>
                          <a:pt x="16590" y="20734"/>
                          <a:pt x="20233" y="16981"/>
                        </a:cubicBezTo>
                        <a:cubicBezTo>
                          <a:pt x="24040" y="13229"/>
                          <a:pt x="24261" y="6551"/>
                          <a:pt x="20509" y="2909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4C6020A0-AB66-48EC-9B1C-0AEB158E7589}"/>
                      </a:ext>
                    </a:extLst>
                  </p:cNvPr>
                  <p:cNvSpPr/>
                  <p:nvPr/>
                </p:nvSpPr>
                <p:spPr>
                  <a:xfrm>
                    <a:off x="7712537" y="-2028342"/>
                    <a:ext cx="25199" cy="14914"/>
                  </a:xfrm>
                  <a:custGeom>
                    <a:avLst/>
                    <a:gdLst>
                      <a:gd name="connsiteX0" fmla="*/ 24912 w 25199"/>
                      <a:gd name="connsiteY0" fmla="*/ 14909 h 14914"/>
                      <a:gd name="connsiteX1" fmla="*/ 22483 w 25199"/>
                      <a:gd name="connsiteY1" fmla="*/ 10936 h 14914"/>
                      <a:gd name="connsiteX2" fmla="*/ 14813 w 25199"/>
                      <a:gd name="connsiteY2" fmla="*/ 4038 h 14914"/>
                      <a:gd name="connsiteX3" fmla="*/ 4603 w 25199"/>
                      <a:gd name="connsiteY3" fmla="*/ 2769 h 14914"/>
                      <a:gd name="connsiteX4" fmla="*/ 23 w 25199"/>
                      <a:gd name="connsiteY4" fmla="*/ 3541 h 14914"/>
                      <a:gd name="connsiteX5" fmla="*/ 4107 w 25199"/>
                      <a:gd name="connsiteY5" fmla="*/ 837 h 14914"/>
                      <a:gd name="connsiteX6" fmla="*/ 16027 w 25199"/>
                      <a:gd name="connsiteY6" fmla="*/ 1444 h 14914"/>
                      <a:gd name="connsiteX7" fmla="*/ 24304 w 25199"/>
                      <a:gd name="connsiteY7" fmla="*/ 9998 h 14914"/>
                      <a:gd name="connsiteX8" fmla="*/ 24912 w 25199"/>
                      <a:gd name="connsiteY8" fmla="*/ 14909 h 14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199" h="14914">
                        <a:moveTo>
                          <a:pt x="24912" y="14909"/>
                        </a:moveTo>
                        <a:cubicBezTo>
                          <a:pt x="24470" y="15020"/>
                          <a:pt x="23918" y="13254"/>
                          <a:pt x="22483" y="10936"/>
                        </a:cubicBezTo>
                        <a:cubicBezTo>
                          <a:pt x="21049" y="8618"/>
                          <a:pt x="18455" y="5749"/>
                          <a:pt x="14813" y="4038"/>
                        </a:cubicBezTo>
                        <a:cubicBezTo>
                          <a:pt x="11115" y="2382"/>
                          <a:pt x="7252" y="2327"/>
                          <a:pt x="4603" y="2769"/>
                        </a:cubicBezTo>
                        <a:cubicBezTo>
                          <a:pt x="1899" y="3155"/>
                          <a:pt x="244" y="3927"/>
                          <a:pt x="23" y="3541"/>
                        </a:cubicBezTo>
                        <a:cubicBezTo>
                          <a:pt x="-198" y="3265"/>
                          <a:pt x="1182" y="1830"/>
                          <a:pt x="4107" y="837"/>
                        </a:cubicBezTo>
                        <a:cubicBezTo>
                          <a:pt x="6976" y="-211"/>
                          <a:pt x="11557" y="-543"/>
                          <a:pt x="16027" y="1444"/>
                        </a:cubicBezTo>
                        <a:cubicBezTo>
                          <a:pt x="20442" y="3486"/>
                          <a:pt x="23201" y="7183"/>
                          <a:pt x="24304" y="9998"/>
                        </a:cubicBezTo>
                        <a:cubicBezTo>
                          <a:pt x="25463" y="12923"/>
                          <a:pt x="25298" y="14854"/>
                          <a:pt x="24912" y="14909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91EF855B-EB83-4D5D-B61B-C5061CE95561}"/>
                      </a:ext>
                    </a:extLst>
                  </p:cNvPr>
                  <p:cNvSpPr/>
                  <p:nvPr/>
                </p:nvSpPr>
                <p:spPr>
                  <a:xfrm>
                    <a:off x="7603418" y="-2014940"/>
                    <a:ext cx="22062" cy="21239"/>
                  </a:xfrm>
                  <a:custGeom>
                    <a:avLst/>
                    <a:gdLst>
                      <a:gd name="connsiteX0" fmla="*/ 21396 w 22062"/>
                      <a:gd name="connsiteY0" fmla="*/ 8350 h 21239"/>
                      <a:gd name="connsiteX1" fmla="*/ 20900 w 22062"/>
                      <a:gd name="connsiteY1" fmla="*/ 15304 h 21239"/>
                      <a:gd name="connsiteX2" fmla="*/ 14995 w 22062"/>
                      <a:gd name="connsiteY2" fmla="*/ 20602 h 21239"/>
                      <a:gd name="connsiteX3" fmla="*/ 5282 w 22062"/>
                      <a:gd name="connsiteY3" fmla="*/ 19443 h 21239"/>
                      <a:gd name="connsiteX4" fmla="*/ 40 w 22062"/>
                      <a:gd name="connsiteY4" fmla="*/ 11165 h 21239"/>
                      <a:gd name="connsiteX5" fmla="*/ 2302 w 22062"/>
                      <a:gd name="connsiteY5" fmla="*/ 3549 h 21239"/>
                      <a:gd name="connsiteX6" fmla="*/ 8372 w 22062"/>
                      <a:gd name="connsiteY6" fmla="*/ 128 h 21239"/>
                      <a:gd name="connsiteX7" fmla="*/ 4013 w 22062"/>
                      <a:gd name="connsiteY7" fmla="*/ 4708 h 21239"/>
                      <a:gd name="connsiteX8" fmla="*/ 2688 w 22062"/>
                      <a:gd name="connsiteY8" fmla="*/ 10889 h 21239"/>
                      <a:gd name="connsiteX9" fmla="*/ 6827 w 22062"/>
                      <a:gd name="connsiteY9" fmla="*/ 17015 h 21239"/>
                      <a:gd name="connsiteX10" fmla="*/ 14167 w 22062"/>
                      <a:gd name="connsiteY10" fmla="*/ 18118 h 21239"/>
                      <a:gd name="connsiteX11" fmla="*/ 19189 w 22062"/>
                      <a:gd name="connsiteY11" fmla="*/ 14255 h 21239"/>
                      <a:gd name="connsiteX12" fmla="*/ 21396 w 22062"/>
                      <a:gd name="connsiteY12" fmla="*/ 8350 h 212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2062" h="21239">
                        <a:moveTo>
                          <a:pt x="21396" y="8350"/>
                        </a:moveTo>
                        <a:cubicBezTo>
                          <a:pt x="21672" y="8185"/>
                          <a:pt x="22997" y="11110"/>
                          <a:pt x="20900" y="15304"/>
                        </a:cubicBezTo>
                        <a:cubicBezTo>
                          <a:pt x="19851" y="17290"/>
                          <a:pt x="17975" y="19498"/>
                          <a:pt x="14995" y="20602"/>
                        </a:cubicBezTo>
                        <a:cubicBezTo>
                          <a:pt x="12070" y="21761"/>
                          <a:pt x="8262" y="21319"/>
                          <a:pt x="5282" y="19443"/>
                        </a:cubicBezTo>
                        <a:cubicBezTo>
                          <a:pt x="2247" y="17566"/>
                          <a:pt x="260" y="14366"/>
                          <a:pt x="40" y="11165"/>
                        </a:cubicBezTo>
                        <a:cubicBezTo>
                          <a:pt x="-237" y="8019"/>
                          <a:pt x="978" y="5370"/>
                          <a:pt x="2302" y="3549"/>
                        </a:cubicBezTo>
                        <a:cubicBezTo>
                          <a:pt x="5172" y="-148"/>
                          <a:pt x="8372" y="-203"/>
                          <a:pt x="8372" y="128"/>
                        </a:cubicBezTo>
                        <a:cubicBezTo>
                          <a:pt x="8538" y="569"/>
                          <a:pt x="5944" y="1397"/>
                          <a:pt x="4013" y="4708"/>
                        </a:cubicBezTo>
                        <a:cubicBezTo>
                          <a:pt x="3075" y="6309"/>
                          <a:pt x="2357" y="8571"/>
                          <a:pt x="2688" y="10889"/>
                        </a:cubicBezTo>
                        <a:cubicBezTo>
                          <a:pt x="2964" y="13207"/>
                          <a:pt x="4510" y="15525"/>
                          <a:pt x="6827" y="17015"/>
                        </a:cubicBezTo>
                        <a:cubicBezTo>
                          <a:pt x="9145" y="18449"/>
                          <a:pt x="11959" y="18836"/>
                          <a:pt x="14167" y="18118"/>
                        </a:cubicBezTo>
                        <a:cubicBezTo>
                          <a:pt x="16430" y="17401"/>
                          <a:pt x="18140" y="15801"/>
                          <a:pt x="19189" y="14255"/>
                        </a:cubicBezTo>
                        <a:cubicBezTo>
                          <a:pt x="21341" y="11055"/>
                          <a:pt x="20955" y="8350"/>
                          <a:pt x="21396" y="8350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1A7DC439-4B0A-4BCA-9EB8-21812E5EA681}"/>
                      </a:ext>
                    </a:extLst>
                  </p:cNvPr>
                  <p:cNvSpPr/>
                  <p:nvPr/>
                </p:nvSpPr>
                <p:spPr>
                  <a:xfrm>
                    <a:off x="7593611" y="-2019068"/>
                    <a:ext cx="12697" cy="14008"/>
                  </a:xfrm>
                  <a:custGeom>
                    <a:avLst/>
                    <a:gdLst>
                      <a:gd name="connsiteX0" fmla="*/ 12606 w 12697"/>
                      <a:gd name="connsiteY0" fmla="*/ 10327 h 14008"/>
                      <a:gd name="connsiteX1" fmla="*/ 10012 w 12697"/>
                      <a:gd name="connsiteY1" fmla="*/ 13362 h 14008"/>
                      <a:gd name="connsiteX2" fmla="*/ 5431 w 12697"/>
                      <a:gd name="connsiteY2" fmla="*/ 13803 h 14008"/>
                      <a:gd name="connsiteX3" fmla="*/ 906 w 12697"/>
                      <a:gd name="connsiteY3" fmla="*/ 10216 h 14008"/>
                      <a:gd name="connsiteX4" fmla="*/ 355 w 12697"/>
                      <a:gd name="connsiteY4" fmla="*/ 4477 h 14008"/>
                      <a:gd name="connsiteX5" fmla="*/ 3224 w 12697"/>
                      <a:gd name="connsiteY5" fmla="*/ 890 h 14008"/>
                      <a:gd name="connsiteX6" fmla="*/ 7197 w 12697"/>
                      <a:gd name="connsiteY6" fmla="*/ 393 h 14008"/>
                      <a:gd name="connsiteX7" fmla="*/ 4493 w 12697"/>
                      <a:gd name="connsiteY7" fmla="*/ 2490 h 14008"/>
                      <a:gd name="connsiteX8" fmla="*/ 3445 w 12697"/>
                      <a:gd name="connsiteY8" fmla="*/ 8837 h 14008"/>
                      <a:gd name="connsiteX9" fmla="*/ 9350 w 12697"/>
                      <a:gd name="connsiteY9" fmla="*/ 11430 h 14008"/>
                      <a:gd name="connsiteX10" fmla="*/ 12606 w 12697"/>
                      <a:gd name="connsiteY10" fmla="*/ 10327 h 14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697" h="14008">
                        <a:moveTo>
                          <a:pt x="12606" y="10327"/>
                        </a:moveTo>
                        <a:cubicBezTo>
                          <a:pt x="12937" y="10492"/>
                          <a:pt x="12440" y="12203"/>
                          <a:pt x="10012" y="13362"/>
                        </a:cubicBezTo>
                        <a:cubicBezTo>
                          <a:pt x="8853" y="13914"/>
                          <a:pt x="7197" y="14245"/>
                          <a:pt x="5431" y="13803"/>
                        </a:cubicBezTo>
                        <a:cubicBezTo>
                          <a:pt x="3610" y="13362"/>
                          <a:pt x="1900" y="12038"/>
                          <a:pt x="906" y="10216"/>
                        </a:cubicBezTo>
                        <a:cubicBezTo>
                          <a:pt x="-87" y="8395"/>
                          <a:pt x="-253" y="6188"/>
                          <a:pt x="355" y="4477"/>
                        </a:cubicBezTo>
                        <a:cubicBezTo>
                          <a:pt x="961" y="2766"/>
                          <a:pt x="2120" y="1552"/>
                          <a:pt x="3224" y="890"/>
                        </a:cubicBezTo>
                        <a:cubicBezTo>
                          <a:pt x="5542" y="-490"/>
                          <a:pt x="7253" y="62"/>
                          <a:pt x="7197" y="393"/>
                        </a:cubicBezTo>
                        <a:cubicBezTo>
                          <a:pt x="7253" y="835"/>
                          <a:pt x="5818" y="1111"/>
                          <a:pt x="4493" y="2490"/>
                        </a:cubicBezTo>
                        <a:cubicBezTo>
                          <a:pt x="3059" y="3815"/>
                          <a:pt x="2065" y="6409"/>
                          <a:pt x="3445" y="8837"/>
                        </a:cubicBezTo>
                        <a:cubicBezTo>
                          <a:pt x="4769" y="11320"/>
                          <a:pt x="7473" y="11872"/>
                          <a:pt x="9350" y="11430"/>
                        </a:cubicBezTo>
                        <a:cubicBezTo>
                          <a:pt x="11226" y="11099"/>
                          <a:pt x="12219" y="10106"/>
                          <a:pt x="12606" y="10327"/>
                        </a:cubicBezTo>
                        <a:close/>
                      </a:path>
                    </a:pathLst>
                  </a:custGeom>
                  <a:solidFill>
                    <a:srgbClr val="E8505B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grpSp>
              <p:nvGrpSpPr>
                <p:cNvPr id="28" name="Graphic 179">
                  <a:extLst>
                    <a:ext uri="{FF2B5EF4-FFF2-40B4-BE49-F238E27FC236}">
                      <a16:creationId xmlns:a16="http://schemas.microsoft.com/office/drawing/2014/main" id="{8FA170E4-011F-49BE-9D09-8531F27456C7}"/>
                    </a:ext>
                  </a:extLst>
                </p:cNvPr>
                <p:cNvGrpSpPr/>
                <p:nvPr/>
              </p:nvGrpSpPr>
              <p:grpSpPr>
                <a:xfrm>
                  <a:off x="7543582" y="-1979329"/>
                  <a:ext cx="446359" cy="489351"/>
                  <a:chOff x="7543582" y="-1979329"/>
                  <a:chExt cx="446359" cy="489351"/>
                </a:xfrm>
              </p:grpSpPr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1E1A1841-0351-45AF-A0B8-5A0E4E3FD9EA}"/>
                      </a:ext>
                    </a:extLst>
                  </p:cNvPr>
                  <p:cNvSpPr/>
                  <p:nvPr/>
                </p:nvSpPr>
                <p:spPr>
                  <a:xfrm>
                    <a:off x="7666480" y="-1664659"/>
                    <a:ext cx="323461" cy="154698"/>
                  </a:xfrm>
                  <a:custGeom>
                    <a:avLst/>
                    <a:gdLst>
                      <a:gd name="connsiteX0" fmla="*/ 386 w 323461"/>
                      <a:gd name="connsiteY0" fmla="*/ 146021 h 154698"/>
                      <a:gd name="connsiteX1" fmla="*/ 217762 w 323461"/>
                      <a:gd name="connsiteY1" fmla="*/ 154685 h 154698"/>
                      <a:gd name="connsiteX2" fmla="*/ 320684 w 323461"/>
                      <a:gd name="connsiteY2" fmla="*/ 98451 h 154698"/>
                      <a:gd name="connsiteX3" fmla="*/ 308598 w 323461"/>
                      <a:gd name="connsiteY3" fmla="*/ 0 h 154698"/>
                      <a:gd name="connsiteX4" fmla="*/ 212961 w 323461"/>
                      <a:gd name="connsiteY4" fmla="*/ 18818 h 154698"/>
                      <a:gd name="connsiteX5" fmla="*/ 220190 w 323461"/>
                      <a:gd name="connsiteY5" fmla="*/ 48398 h 154698"/>
                      <a:gd name="connsiteX6" fmla="*/ 0 w 323461"/>
                      <a:gd name="connsiteY6" fmla="*/ 67382 h 154698"/>
                      <a:gd name="connsiteX7" fmla="*/ 386 w 323461"/>
                      <a:gd name="connsiteY7" fmla="*/ 146021 h 15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23461" h="154698">
                        <a:moveTo>
                          <a:pt x="386" y="146021"/>
                        </a:moveTo>
                        <a:cubicBezTo>
                          <a:pt x="386" y="146021"/>
                          <a:pt x="137026" y="153968"/>
                          <a:pt x="217762" y="154685"/>
                        </a:cubicBezTo>
                        <a:cubicBezTo>
                          <a:pt x="280343" y="155237"/>
                          <a:pt x="308212" y="138626"/>
                          <a:pt x="320684" y="98451"/>
                        </a:cubicBezTo>
                        <a:cubicBezTo>
                          <a:pt x="331169" y="64678"/>
                          <a:pt x="308598" y="0"/>
                          <a:pt x="308598" y="0"/>
                        </a:cubicBezTo>
                        <a:cubicBezTo>
                          <a:pt x="266326" y="221"/>
                          <a:pt x="240168" y="6070"/>
                          <a:pt x="212961" y="18818"/>
                        </a:cubicBezTo>
                        <a:lnTo>
                          <a:pt x="220190" y="48398"/>
                        </a:lnTo>
                        <a:lnTo>
                          <a:pt x="0" y="67382"/>
                        </a:lnTo>
                        <a:lnTo>
                          <a:pt x="386" y="146021"/>
                        </a:lnTo>
                        <a:close/>
                      </a:path>
                    </a:pathLst>
                  </a:custGeom>
                  <a:solidFill>
                    <a:srgbClr val="FFBE9D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94" name="Freeform: Shape 93">
                    <a:extLst>
                      <a:ext uri="{FF2B5EF4-FFF2-40B4-BE49-F238E27FC236}">
                        <a16:creationId xmlns:a16="http://schemas.microsoft.com/office/drawing/2014/main" id="{E796EAE4-9CC3-42D0-AF2A-843FD595220C}"/>
                      </a:ext>
                    </a:extLst>
                  </p:cNvPr>
                  <p:cNvSpPr/>
                  <p:nvPr/>
                </p:nvSpPr>
                <p:spPr>
                  <a:xfrm>
                    <a:off x="7885453" y="-1617090"/>
                    <a:ext cx="47296" cy="32409"/>
                  </a:xfrm>
                  <a:custGeom>
                    <a:avLst/>
                    <a:gdLst>
                      <a:gd name="connsiteX0" fmla="*/ 47242 w 47296"/>
                      <a:gd name="connsiteY0" fmla="*/ 32395 h 32409"/>
                      <a:gd name="connsiteX1" fmla="*/ 26602 w 47296"/>
                      <a:gd name="connsiteY1" fmla="*/ 11921 h 32409"/>
                      <a:gd name="connsiteX2" fmla="*/ 3 w 47296"/>
                      <a:gd name="connsiteY2" fmla="*/ 221 h 32409"/>
                      <a:gd name="connsiteX3" fmla="*/ 8777 w 47296"/>
                      <a:gd name="connsiteY3" fmla="*/ 994 h 32409"/>
                      <a:gd name="connsiteX4" fmla="*/ 28203 w 47296"/>
                      <a:gd name="connsiteY4" fmla="*/ 9603 h 32409"/>
                      <a:gd name="connsiteX5" fmla="*/ 43268 w 47296"/>
                      <a:gd name="connsiteY5" fmla="*/ 24558 h 32409"/>
                      <a:gd name="connsiteX6" fmla="*/ 47242 w 47296"/>
                      <a:gd name="connsiteY6" fmla="*/ 32395 h 324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7296" h="32409">
                        <a:moveTo>
                          <a:pt x="47242" y="32395"/>
                        </a:moveTo>
                        <a:cubicBezTo>
                          <a:pt x="46469" y="32891"/>
                          <a:pt x="40067" y="20916"/>
                          <a:pt x="26602" y="11921"/>
                        </a:cubicBezTo>
                        <a:cubicBezTo>
                          <a:pt x="13302" y="2705"/>
                          <a:pt x="-218" y="1104"/>
                          <a:pt x="3" y="221"/>
                        </a:cubicBezTo>
                        <a:cubicBezTo>
                          <a:pt x="58" y="-110"/>
                          <a:pt x="3424" y="-220"/>
                          <a:pt x="8777" y="994"/>
                        </a:cubicBezTo>
                        <a:cubicBezTo>
                          <a:pt x="14075" y="2153"/>
                          <a:pt x="21304" y="4857"/>
                          <a:pt x="28203" y="9603"/>
                        </a:cubicBezTo>
                        <a:cubicBezTo>
                          <a:pt x="35101" y="14349"/>
                          <a:pt x="40288" y="20033"/>
                          <a:pt x="43268" y="24558"/>
                        </a:cubicBezTo>
                        <a:cubicBezTo>
                          <a:pt x="46414" y="29083"/>
                          <a:pt x="47573" y="32229"/>
                          <a:pt x="47242" y="32395"/>
                        </a:cubicBezTo>
                        <a:close/>
                      </a:path>
                    </a:pathLst>
                  </a:custGeom>
                  <a:solidFill>
                    <a:srgbClr val="EB996E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grpSp>
                <p:nvGrpSpPr>
                  <p:cNvPr id="95" name="Graphic 179">
                    <a:extLst>
                      <a:ext uri="{FF2B5EF4-FFF2-40B4-BE49-F238E27FC236}">
                        <a16:creationId xmlns:a16="http://schemas.microsoft.com/office/drawing/2014/main" id="{469C79EB-0E83-4D11-97A4-7E200A2E211D}"/>
                      </a:ext>
                    </a:extLst>
                  </p:cNvPr>
                  <p:cNvGrpSpPr/>
                  <p:nvPr/>
                </p:nvGrpSpPr>
                <p:grpSpPr>
                  <a:xfrm>
                    <a:off x="7543582" y="-1979329"/>
                    <a:ext cx="247611" cy="489351"/>
                    <a:chOff x="7543582" y="-1979329"/>
                    <a:chExt cx="247611" cy="489351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822A12D9-CC9E-46FA-B726-CF21E5AA87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43582" y="-1835238"/>
                      <a:ext cx="206449" cy="344622"/>
                    </a:xfrm>
                    <a:custGeom>
                      <a:avLst/>
                      <a:gdLst>
                        <a:gd name="connsiteX0" fmla="*/ 73286 w 206449"/>
                        <a:gd name="connsiteY0" fmla="*/ 189176 h 344622"/>
                        <a:gd name="connsiteX1" fmla="*/ 73286 w 206449"/>
                        <a:gd name="connsiteY1" fmla="*/ 189176 h 344622"/>
                        <a:gd name="connsiteX2" fmla="*/ 0 w 206449"/>
                        <a:gd name="connsiteY2" fmla="*/ 220080 h 344622"/>
                        <a:gd name="connsiteX3" fmla="*/ 33001 w 206449"/>
                        <a:gd name="connsiteY3" fmla="*/ 309812 h 344622"/>
                        <a:gd name="connsiteX4" fmla="*/ 104522 w 206449"/>
                        <a:gd name="connsiteY4" fmla="*/ 338453 h 344622"/>
                        <a:gd name="connsiteX5" fmla="*/ 160756 w 206449"/>
                        <a:gd name="connsiteY5" fmla="*/ 245410 h 344622"/>
                        <a:gd name="connsiteX6" fmla="*/ 206449 w 206449"/>
                        <a:gd name="connsiteY6" fmla="*/ 47404 h 344622"/>
                        <a:gd name="connsiteX7" fmla="*/ 130790 w 206449"/>
                        <a:gd name="connsiteY7" fmla="*/ 0 h 344622"/>
                        <a:gd name="connsiteX8" fmla="*/ 73286 w 206449"/>
                        <a:gd name="connsiteY8" fmla="*/ 189176 h 344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6449" h="344622">
                          <a:moveTo>
                            <a:pt x="73286" y="189176"/>
                          </a:moveTo>
                          <a:lnTo>
                            <a:pt x="73286" y="189176"/>
                          </a:lnTo>
                          <a:cubicBezTo>
                            <a:pt x="73286" y="189176"/>
                            <a:pt x="31014" y="199330"/>
                            <a:pt x="0" y="220080"/>
                          </a:cubicBezTo>
                          <a:lnTo>
                            <a:pt x="33001" y="309812"/>
                          </a:lnTo>
                          <a:cubicBezTo>
                            <a:pt x="44038" y="339281"/>
                            <a:pt x="77812" y="353740"/>
                            <a:pt x="104522" y="338453"/>
                          </a:cubicBezTo>
                          <a:cubicBezTo>
                            <a:pt x="146076" y="314723"/>
                            <a:pt x="160756" y="245410"/>
                            <a:pt x="160756" y="245410"/>
                          </a:cubicBezTo>
                          <a:lnTo>
                            <a:pt x="206449" y="47404"/>
                          </a:lnTo>
                          <a:lnTo>
                            <a:pt x="130790" y="0"/>
                          </a:lnTo>
                          <a:lnTo>
                            <a:pt x="73286" y="189176"/>
                          </a:lnTo>
                        </a:path>
                      </a:pathLst>
                    </a:custGeom>
                    <a:solidFill>
                      <a:srgbClr val="FFBE9D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grpSp>
                  <p:nvGrpSpPr>
                    <p:cNvPr id="97" name="Graphic 179">
                      <a:extLst>
                        <a:ext uri="{FF2B5EF4-FFF2-40B4-BE49-F238E27FC236}">
                          <a16:creationId xmlns:a16="http://schemas.microsoft.com/office/drawing/2014/main" id="{6533BBDC-5552-49BC-8B68-54E8B582B67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03955" y="-1979329"/>
                      <a:ext cx="187238" cy="489351"/>
                      <a:chOff x="7603955" y="-1979329"/>
                      <a:chExt cx="187238" cy="489351"/>
                    </a:xfrm>
                  </p:grpSpPr>
                  <p:sp>
                    <p:nvSpPr>
                      <p:cNvPr id="98" name="Freeform: Shape 97">
                        <a:extLst>
                          <a:ext uri="{FF2B5EF4-FFF2-40B4-BE49-F238E27FC236}">
                            <a16:creationId xmlns:a16="http://schemas.microsoft.com/office/drawing/2014/main" id="{D08943CA-6983-477D-B356-C9BBE7464E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59758" y="-1978393"/>
                        <a:ext cx="129963" cy="190559"/>
                      </a:xfrm>
                      <a:custGeom>
                        <a:avLst/>
                        <a:gdLst>
                          <a:gd name="connsiteX0" fmla="*/ 14558 w 129963"/>
                          <a:gd name="connsiteY0" fmla="*/ 143155 h 190559"/>
                          <a:gd name="connsiteX1" fmla="*/ 17594 w 129963"/>
                          <a:gd name="connsiteY1" fmla="*/ 78036 h 190559"/>
                          <a:gd name="connsiteX2" fmla="*/ 707 w 129963"/>
                          <a:gd name="connsiteY2" fmla="*/ 12089 h 190559"/>
                          <a:gd name="connsiteX3" fmla="*/ 2252 w 129963"/>
                          <a:gd name="connsiteY3" fmla="*/ 1659 h 190559"/>
                          <a:gd name="connsiteX4" fmla="*/ 12461 w 129963"/>
                          <a:gd name="connsiteY4" fmla="*/ 1990 h 190559"/>
                          <a:gd name="connsiteX5" fmla="*/ 39171 w 129963"/>
                          <a:gd name="connsiteY5" fmla="*/ 64626 h 190559"/>
                          <a:gd name="connsiteX6" fmla="*/ 78629 w 129963"/>
                          <a:gd name="connsiteY6" fmla="*/ 43545 h 190559"/>
                          <a:gd name="connsiteX7" fmla="*/ 92536 w 129963"/>
                          <a:gd name="connsiteY7" fmla="*/ 61977 h 190559"/>
                          <a:gd name="connsiteX8" fmla="*/ 92591 w 129963"/>
                          <a:gd name="connsiteY8" fmla="*/ 74063 h 190559"/>
                          <a:gd name="connsiteX9" fmla="*/ 115162 w 129963"/>
                          <a:gd name="connsiteY9" fmla="*/ 77540 h 190559"/>
                          <a:gd name="connsiteX10" fmla="*/ 117535 w 129963"/>
                          <a:gd name="connsiteY10" fmla="*/ 95089 h 190559"/>
                          <a:gd name="connsiteX11" fmla="*/ 127689 w 129963"/>
                          <a:gd name="connsiteY11" fmla="*/ 104525 h 190559"/>
                          <a:gd name="connsiteX12" fmla="*/ 127799 w 129963"/>
                          <a:gd name="connsiteY12" fmla="*/ 124502 h 190559"/>
                          <a:gd name="connsiteX13" fmla="*/ 114941 w 129963"/>
                          <a:gd name="connsiteY13" fmla="*/ 131677 h 190559"/>
                          <a:gd name="connsiteX14" fmla="*/ 110526 w 129963"/>
                          <a:gd name="connsiteY14" fmla="*/ 168541 h 190559"/>
                          <a:gd name="connsiteX15" fmla="*/ 90218 w 129963"/>
                          <a:gd name="connsiteY15" fmla="*/ 190560 h 190559"/>
                          <a:gd name="connsiteX16" fmla="*/ 14558 w 129963"/>
                          <a:gd name="connsiteY16" fmla="*/ 143155 h 19055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129963" h="190559">
                            <a:moveTo>
                              <a:pt x="14558" y="143155"/>
                            </a:moveTo>
                            <a:lnTo>
                              <a:pt x="17594" y="78036"/>
                            </a:lnTo>
                            <a:lnTo>
                              <a:pt x="707" y="12089"/>
                            </a:lnTo>
                            <a:cubicBezTo>
                              <a:pt x="-231" y="8447"/>
                              <a:pt x="-673" y="3867"/>
                              <a:pt x="2252" y="1659"/>
                            </a:cubicBezTo>
                            <a:cubicBezTo>
                              <a:pt x="5342" y="-658"/>
                              <a:pt x="9978" y="-548"/>
                              <a:pt x="12461" y="1990"/>
                            </a:cubicBezTo>
                            <a:cubicBezTo>
                              <a:pt x="17097" y="6736"/>
                              <a:pt x="39171" y="64626"/>
                              <a:pt x="39171" y="64626"/>
                            </a:cubicBezTo>
                            <a:cubicBezTo>
                              <a:pt x="39171" y="64626"/>
                              <a:pt x="72669" y="44483"/>
                              <a:pt x="78629" y="43545"/>
                            </a:cubicBezTo>
                            <a:cubicBezTo>
                              <a:pt x="84589" y="42552"/>
                              <a:pt x="92039" y="60598"/>
                              <a:pt x="92536" y="61977"/>
                            </a:cubicBezTo>
                            <a:cubicBezTo>
                              <a:pt x="92977" y="63412"/>
                              <a:pt x="92591" y="74063"/>
                              <a:pt x="92591" y="74063"/>
                            </a:cubicBezTo>
                            <a:cubicBezTo>
                              <a:pt x="92591" y="74063"/>
                              <a:pt x="113285" y="74670"/>
                              <a:pt x="115162" y="77540"/>
                            </a:cubicBezTo>
                            <a:cubicBezTo>
                              <a:pt x="117038" y="80354"/>
                              <a:pt x="117535" y="95089"/>
                              <a:pt x="117535" y="95089"/>
                            </a:cubicBezTo>
                            <a:cubicBezTo>
                              <a:pt x="117535" y="95089"/>
                              <a:pt x="126309" y="97903"/>
                              <a:pt x="127689" y="104525"/>
                            </a:cubicBezTo>
                            <a:cubicBezTo>
                              <a:pt x="129124" y="111148"/>
                              <a:pt x="131938" y="122074"/>
                              <a:pt x="127799" y="124502"/>
                            </a:cubicBezTo>
                            <a:cubicBezTo>
                              <a:pt x="123660" y="126875"/>
                              <a:pt x="114941" y="131677"/>
                              <a:pt x="114941" y="131677"/>
                            </a:cubicBezTo>
                            <a:cubicBezTo>
                              <a:pt x="114941" y="131677"/>
                              <a:pt x="111409" y="165450"/>
                              <a:pt x="110526" y="168541"/>
                            </a:cubicBezTo>
                            <a:cubicBezTo>
                              <a:pt x="109643" y="171631"/>
                              <a:pt x="90218" y="190560"/>
                              <a:pt x="90218" y="190560"/>
                            </a:cubicBezTo>
                            <a:lnTo>
                              <a:pt x="14558" y="143155"/>
                            </a:lnTo>
                            <a:close/>
                          </a:path>
                        </a:pathLst>
                      </a:custGeom>
                      <a:solidFill>
                        <a:srgbClr val="FFBE9D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99" name="Freeform: Shape 98">
                        <a:extLst>
                          <a:ext uri="{FF2B5EF4-FFF2-40B4-BE49-F238E27FC236}">
                            <a16:creationId xmlns:a16="http://schemas.microsoft.com/office/drawing/2014/main" id="{AAEC2916-3715-4344-BF54-32D115BE25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03955" y="-1979329"/>
                        <a:ext cx="187238" cy="489351"/>
                      </a:xfrm>
                      <a:custGeom>
                        <a:avLst/>
                        <a:gdLst>
                          <a:gd name="connsiteX0" fmla="*/ 0 w 187238"/>
                          <a:gd name="connsiteY0" fmla="*/ 483923 h 489351"/>
                          <a:gd name="connsiteX1" fmla="*/ 6346 w 187238"/>
                          <a:gd name="connsiteY1" fmla="*/ 486517 h 489351"/>
                          <a:gd name="connsiteX2" fmla="*/ 25827 w 187238"/>
                          <a:gd name="connsiteY2" fmla="*/ 488062 h 489351"/>
                          <a:gd name="connsiteX3" fmla="*/ 54082 w 187238"/>
                          <a:gd name="connsiteY3" fmla="*/ 475039 h 489351"/>
                          <a:gd name="connsiteX4" fmla="*/ 80350 w 187238"/>
                          <a:gd name="connsiteY4" fmla="*/ 441817 h 489351"/>
                          <a:gd name="connsiteX5" fmla="*/ 90560 w 187238"/>
                          <a:gd name="connsiteY5" fmla="*/ 419025 h 489351"/>
                          <a:gd name="connsiteX6" fmla="*/ 97623 w 187238"/>
                          <a:gd name="connsiteY6" fmla="*/ 392591 h 489351"/>
                          <a:gd name="connsiteX7" fmla="*/ 111585 w 187238"/>
                          <a:gd name="connsiteY7" fmla="*/ 332715 h 489351"/>
                          <a:gd name="connsiteX8" fmla="*/ 144697 w 187238"/>
                          <a:gd name="connsiteY8" fmla="*/ 191274 h 489351"/>
                          <a:gd name="connsiteX9" fmla="*/ 144807 w 187238"/>
                          <a:gd name="connsiteY9" fmla="*/ 190888 h 489351"/>
                          <a:gd name="connsiteX10" fmla="*/ 145083 w 187238"/>
                          <a:gd name="connsiteY10" fmla="*/ 190612 h 489351"/>
                          <a:gd name="connsiteX11" fmla="*/ 156506 w 187238"/>
                          <a:gd name="connsiteY11" fmla="*/ 179133 h 489351"/>
                          <a:gd name="connsiteX12" fmla="*/ 162080 w 187238"/>
                          <a:gd name="connsiteY12" fmla="*/ 173118 h 489351"/>
                          <a:gd name="connsiteX13" fmla="*/ 164563 w 187238"/>
                          <a:gd name="connsiteY13" fmla="*/ 170028 h 489351"/>
                          <a:gd name="connsiteX14" fmla="*/ 165502 w 187238"/>
                          <a:gd name="connsiteY14" fmla="*/ 166606 h 489351"/>
                          <a:gd name="connsiteX15" fmla="*/ 169365 w 187238"/>
                          <a:gd name="connsiteY15" fmla="*/ 132667 h 489351"/>
                          <a:gd name="connsiteX16" fmla="*/ 169420 w 187238"/>
                          <a:gd name="connsiteY16" fmla="*/ 131950 h 489351"/>
                          <a:gd name="connsiteX17" fmla="*/ 170082 w 187238"/>
                          <a:gd name="connsiteY17" fmla="*/ 131563 h 489351"/>
                          <a:gd name="connsiteX18" fmla="*/ 180622 w 187238"/>
                          <a:gd name="connsiteY18" fmla="*/ 125659 h 489351"/>
                          <a:gd name="connsiteX19" fmla="*/ 183106 w 187238"/>
                          <a:gd name="connsiteY19" fmla="*/ 124224 h 489351"/>
                          <a:gd name="connsiteX20" fmla="*/ 184099 w 187238"/>
                          <a:gd name="connsiteY20" fmla="*/ 122347 h 489351"/>
                          <a:gd name="connsiteX21" fmla="*/ 184154 w 187238"/>
                          <a:gd name="connsiteY21" fmla="*/ 116608 h 489351"/>
                          <a:gd name="connsiteX22" fmla="*/ 181726 w 187238"/>
                          <a:gd name="connsiteY22" fmla="*/ 104633 h 489351"/>
                          <a:gd name="connsiteX23" fmla="*/ 172952 w 187238"/>
                          <a:gd name="connsiteY23" fmla="*/ 97569 h 489351"/>
                          <a:gd name="connsiteX24" fmla="*/ 172013 w 187238"/>
                          <a:gd name="connsiteY24" fmla="*/ 97238 h 489351"/>
                          <a:gd name="connsiteX25" fmla="*/ 171958 w 187238"/>
                          <a:gd name="connsiteY25" fmla="*/ 96300 h 489351"/>
                          <a:gd name="connsiteX26" fmla="*/ 171241 w 187238"/>
                          <a:gd name="connsiteY26" fmla="*/ 86532 h 489351"/>
                          <a:gd name="connsiteX27" fmla="*/ 170523 w 187238"/>
                          <a:gd name="connsiteY27" fmla="*/ 81676 h 489351"/>
                          <a:gd name="connsiteX28" fmla="*/ 169916 w 187238"/>
                          <a:gd name="connsiteY28" fmla="*/ 79634 h 489351"/>
                          <a:gd name="connsiteX29" fmla="*/ 169585 w 187238"/>
                          <a:gd name="connsiteY29" fmla="*/ 79303 h 489351"/>
                          <a:gd name="connsiteX30" fmla="*/ 168647 w 187238"/>
                          <a:gd name="connsiteY30" fmla="*/ 78916 h 489351"/>
                          <a:gd name="connsiteX31" fmla="*/ 148449 w 187238"/>
                          <a:gd name="connsiteY31" fmla="*/ 76654 h 489351"/>
                          <a:gd name="connsiteX32" fmla="*/ 147014 w 187238"/>
                          <a:gd name="connsiteY32" fmla="*/ 76599 h 489351"/>
                          <a:gd name="connsiteX33" fmla="*/ 147070 w 187238"/>
                          <a:gd name="connsiteY33" fmla="*/ 75164 h 489351"/>
                          <a:gd name="connsiteX34" fmla="*/ 147180 w 187238"/>
                          <a:gd name="connsiteY34" fmla="*/ 64403 h 489351"/>
                          <a:gd name="connsiteX35" fmla="*/ 145911 w 187238"/>
                          <a:gd name="connsiteY35" fmla="*/ 60705 h 489351"/>
                          <a:gd name="connsiteX36" fmla="*/ 144034 w 187238"/>
                          <a:gd name="connsiteY36" fmla="*/ 56787 h 489351"/>
                          <a:gd name="connsiteX37" fmla="*/ 139509 w 187238"/>
                          <a:gd name="connsiteY37" fmla="*/ 49503 h 489351"/>
                          <a:gd name="connsiteX38" fmla="*/ 136695 w 187238"/>
                          <a:gd name="connsiteY38" fmla="*/ 46743 h 489351"/>
                          <a:gd name="connsiteX39" fmla="*/ 133770 w 187238"/>
                          <a:gd name="connsiteY39" fmla="*/ 46412 h 489351"/>
                          <a:gd name="connsiteX40" fmla="*/ 125989 w 187238"/>
                          <a:gd name="connsiteY40" fmla="*/ 49999 h 489351"/>
                          <a:gd name="connsiteX41" fmla="*/ 95857 w 187238"/>
                          <a:gd name="connsiteY41" fmla="*/ 67052 h 489351"/>
                          <a:gd name="connsiteX42" fmla="*/ 94422 w 187238"/>
                          <a:gd name="connsiteY42" fmla="*/ 67879 h 489351"/>
                          <a:gd name="connsiteX43" fmla="*/ 93815 w 187238"/>
                          <a:gd name="connsiteY43" fmla="*/ 66334 h 489351"/>
                          <a:gd name="connsiteX44" fmla="*/ 78363 w 187238"/>
                          <a:gd name="connsiteY44" fmla="*/ 27649 h 489351"/>
                          <a:gd name="connsiteX45" fmla="*/ 70803 w 187238"/>
                          <a:gd name="connsiteY45" fmla="*/ 8720 h 489351"/>
                          <a:gd name="connsiteX46" fmla="*/ 64733 w 187238"/>
                          <a:gd name="connsiteY46" fmla="*/ 3036 h 489351"/>
                          <a:gd name="connsiteX47" fmla="*/ 57559 w 187238"/>
                          <a:gd name="connsiteY47" fmla="*/ 5685 h 489351"/>
                          <a:gd name="connsiteX48" fmla="*/ 56731 w 187238"/>
                          <a:gd name="connsiteY48" fmla="*/ 9603 h 489351"/>
                          <a:gd name="connsiteX49" fmla="*/ 57834 w 187238"/>
                          <a:gd name="connsiteY49" fmla="*/ 14184 h 489351"/>
                          <a:gd name="connsiteX50" fmla="*/ 60318 w 187238"/>
                          <a:gd name="connsiteY50" fmla="*/ 23676 h 489351"/>
                          <a:gd name="connsiteX51" fmla="*/ 65229 w 187238"/>
                          <a:gd name="connsiteY51" fmla="*/ 42439 h 489351"/>
                          <a:gd name="connsiteX52" fmla="*/ 74776 w 187238"/>
                          <a:gd name="connsiteY52" fmla="*/ 78861 h 489351"/>
                          <a:gd name="connsiteX53" fmla="*/ 74832 w 187238"/>
                          <a:gd name="connsiteY53" fmla="*/ 79082 h 489351"/>
                          <a:gd name="connsiteX54" fmla="*/ 74832 w 187238"/>
                          <a:gd name="connsiteY54" fmla="*/ 79303 h 489351"/>
                          <a:gd name="connsiteX55" fmla="*/ 71686 w 187238"/>
                          <a:gd name="connsiteY55" fmla="*/ 144422 h 489351"/>
                          <a:gd name="connsiteX56" fmla="*/ 71686 w 187238"/>
                          <a:gd name="connsiteY56" fmla="*/ 144587 h 489351"/>
                          <a:gd name="connsiteX57" fmla="*/ 71631 w 187238"/>
                          <a:gd name="connsiteY57" fmla="*/ 144753 h 489351"/>
                          <a:gd name="connsiteX58" fmla="*/ 21357 w 187238"/>
                          <a:gd name="connsiteY58" fmla="*/ 308323 h 489351"/>
                          <a:gd name="connsiteX59" fmla="*/ 7174 w 187238"/>
                          <a:gd name="connsiteY59" fmla="*/ 353851 h 489351"/>
                          <a:gd name="connsiteX60" fmla="*/ 3366 w 187238"/>
                          <a:gd name="connsiteY60" fmla="*/ 365771 h 489351"/>
                          <a:gd name="connsiteX61" fmla="*/ 1931 w 187238"/>
                          <a:gd name="connsiteY61" fmla="*/ 369855 h 489351"/>
                          <a:gd name="connsiteX62" fmla="*/ 2980 w 187238"/>
                          <a:gd name="connsiteY62" fmla="*/ 365716 h 489351"/>
                          <a:gd name="connsiteX63" fmla="*/ 6457 w 187238"/>
                          <a:gd name="connsiteY63" fmla="*/ 353685 h 489351"/>
                          <a:gd name="connsiteX64" fmla="*/ 20032 w 187238"/>
                          <a:gd name="connsiteY64" fmla="*/ 307937 h 489351"/>
                          <a:gd name="connsiteX65" fmla="*/ 69313 w 187238"/>
                          <a:gd name="connsiteY65" fmla="*/ 144035 h 489351"/>
                          <a:gd name="connsiteX66" fmla="*/ 69258 w 187238"/>
                          <a:gd name="connsiteY66" fmla="*/ 144311 h 489351"/>
                          <a:gd name="connsiteX67" fmla="*/ 72238 w 187238"/>
                          <a:gd name="connsiteY67" fmla="*/ 79192 h 489351"/>
                          <a:gd name="connsiteX68" fmla="*/ 72293 w 187238"/>
                          <a:gd name="connsiteY68" fmla="*/ 79579 h 489351"/>
                          <a:gd name="connsiteX69" fmla="*/ 62636 w 187238"/>
                          <a:gd name="connsiteY69" fmla="*/ 43156 h 489351"/>
                          <a:gd name="connsiteX70" fmla="*/ 57669 w 187238"/>
                          <a:gd name="connsiteY70" fmla="*/ 24393 h 489351"/>
                          <a:gd name="connsiteX71" fmla="*/ 55130 w 187238"/>
                          <a:gd name="connsiteY71" fmla="*/ 14901 h 489351"/>
                          <a:gd name="connsiteX72" fmla="*/ 53916 w 187238"/>
                          <a:gd name="connsiteY72" fmla="*/ 9879 h 489351"/>
                          <a:gd name="connsiteX73" fmla="*/ 55130 w 187238"/>
                          <a:gd name="connsiteY73" fmla="*/ 4250 h 489351"/>
                          <a:gd name="connsiteX74" fmla="*/ 59600 w 187238"/>
                          <a:gd name="connsiteY74" fmla="*/ 498 h 489351"/>
                          <a:gd name="connsiteX75" fmla="*/ 65284 w 187238"/>
                          <a:gd name="connsiteY75" fmla="*/ 332 h 489351"/>
                          <a:gd name="connsiteX76" fmla="*/ 70362 w 187238"/>
                          <a:gd name="connsiteY76" fmla="*/ 2926 h 489351"/>
                          <a:gd name="connsiteX77" fmla="*/ 73342 w 187238"/>
                          <a:gd name="connsiteY77" fmla="*/ 7672 h 489351"/>
                          <a:gd name="connsiteX78" fmla="*/ 80902 w 187238"/>
                          <a:gd name="connsiteY78" fmla="*/ 26600 h 489351"/>
                          <a:gd name="connsiteX79" fmla="*/ 96409 w 187238"/>
                          <a:gd name="connsiteY79" fmla="*/ 65286 h 489351"/>
                          <a:gd name="connsiteX80" fmla="*/ 94367 w 187238"/>
                          <a:gd name="connsiteY80" fmla="*/ 64568 h 489351"/>
                          <a:gd name="connsiteX81" fmla="*/ 124664 w 187238"/>
                          <a:gd name="connsiteY81" fmla="*/ 47405 h 489351"/>
                          <a:gd name="connsiteX82" fmla="*/ 132832 w 187238"/>
                          <a:gd name="connsiteY82" fmla="*/ 43653 h 489351"/>
                          <a:gd name="connsiteX83" fmla="*/ 135591 w 187238"/>
                          <a:gd name="connsiteY83" fmla="*/ 43267 h 489351"/>
                          <a:gd name="connsiteX84" fmla="*/ 138185 w 187238"/>
                          <a:gd name="connsiteY84" fmla="*/ 44315 h 489351"/>
                          <a:gd name="connsiteX85" fmla="*/ 141661 w 187238"/>
                          <a:gd name="connsiteY85" fmla="*/ 47681 h 489351"/>
                          <a:gd name="connsiteX86" fmla="*/ 146462 w 187238"/>
                          <a:gd name="connsiteY86" fmla="*/ 55463 h 489351"/>
                          <a:gd name="connsiteX87" fmla="*/ 148449 w 187238"/>
                          <a:gd name="connsiteY87" fmla="*/ 59546 h 489351"/>
                          <a:gd name="connsiteX88" fmla="*/ 149994 w 187238"/>
                          <a:gd name="connsiteY88" fmla="*/ 64237 h 489351"/>
                          <a:gd name="connsiteX89" fmla="*/ 149884 w 187238"/>
                          <a:gd name="connsiteY89" fmla="*/ 75329 h 489351"/>
                          <a:gd name="connsiteX90" fmla="*/ 148504 w 187238"/>
                          <a:gd name="connsiteY90" fmla="*/ 73839 h 489351"/>
                          <a:gd name="connsiteX91" fmla="*/ 169585 w 187238"/>
                          <a:gd name="connsiteY91" fmla="*/ 76267 h 489351"/>
                          <a:gd name="connsiteX92" fmla="*/ 171020 w 187238"/>
                          <a:gd name="connsiteY92" fmla="*/ 76875 h 489351"/>
                          <a:gd name="connsiteX93" fmla="*/ 172455 w 187238"/>
                          <a:gd name="connsiteY93" fmla="*/ 78309 h 489351"/>
                          <a:gd name="connsiteX94" fmla="*/ 173338 w 187238"/>
                          <a:gd name="connsiteY94" fmla="*/ 81124 h 489351"/>
                          <a:gd name="connsiteX95" fmla="*/ 174110 w 187238"/>
                          <a:gd name="connsiteY95" fmla="*/ 86256 h 489351"/>
                          <a:gd name="connsiteX96" fmla="*/ 174828 w 187238"/>
                          <a:gd name="connsiteY96" fmla="*/ 96245 h 489351"/>
                          <a:gd name="connsiteX97" fmla="*/ 173835 w 187238"/>
                          <a:gd name="connsiteY97" fmla="*/ 94920 h 489351"/>
                          <a:gd name="connsiteX98" fmla="*/ 184375 w 187238"/>
                          <a:gd name="connsiteY98" fmla="*/ 103640 h 489351"/>
                          <a:gd name="connsiteX99" fmla="*/ 187024 w 187238"/>
                          <a:gd name="connsiteY99" fmla="*/ 116387 h 489351"/>
                          <a:gd name="connsiteX100" fmla="*/ 186914 w 187238"/>
                          <a:gd name="connsiteY100" fmla="*/ 123065 h 489351"/>
                          <a:gd name="connsiteX101" fmla="*/ 184927 w 187238"/>
                          <a:gd name="connsiteY101" fmla="*/ 126486 h 489351"/>
                          <a:gd name="connsiteX102" fmla="*/ 182112 w 187238"/>
                          <a:gd name="connsiteY102" fmla="*/ 128142 h 489351"/>
                          <a:gd name="connsiteX103" fmla="*/ 171517 w 187238"/>
                          <a:gd name="connsiteY103" fmla="*/ 134047 h 489351"/>
                          <a:gd name="connsiteX104" fmla="*/ 172234 w 187238"/>
                          <a:gd name="connsiteY104" fmla="*/ 132943 h 489351"/>
                          <a:gd name="connsiteX105" fmla="*/ 168316 w 187238"/>
                          <a:gd name="connsiteY105" fmla="*/ 166993 h 489351"/>
                          <a:gd name="connsiteX106" fmla="*/ 167985 w 187238"/>
                          <a:gd name="connsiteY106" fmla="*/ 169145 h 489351"/>
                          <a:gd name="connsiteX107" fmla="*/ 166936 w 187238"/>
                          <a:gd name="connsiteY107" fmla="*/ 171573 h 489351"/>
                          <a:gd name="connsiteX108" fmla="*/ 164232 w 187238"/>
                          <a:gd name="connsiteY108" fmla="*/ 174939 h 489351"/>
                          <a:gd name="connsiteX109" fmla="*/ 158548 w 187238"/>
                          <a:gd name="connsiteY109" fmla="*/ 181065 h 489351"/>
                          <a:gd name="connsiteX110" fmla="*/ 147070 w 187238"/>
                          <a:gd name="connsiteY110" fmla="*/ 192599 h 489351"/>
                          <a:gd name="connsiteX111" fmla="*/ 147456 w 187238"/>
                          <a:gd name="connsiteY111" fmla="*/ 191937 h 489351"/>
                          <a:gd name="connsiteX112" fmla="*/ 113958 w 187238"/>
                          <a:gd name="connsiteY112" fmla="*/ 333267 h 489351"/>
                          <a:gd name="connsiteX113" fmla="*/ 99720 w 187238"/>
                          <a:gd name="connsiteY113" fmla="*/ 393088 h 489351"/>
                          <a:gd name="connsiteX114" fmla="*/ 92436 w 187238"/>
                          <a:gd name="connsiteY114" fmla="*/ 419687 h 489351"/>
                          <a:gd name="connsiteX115" fmla="*/ 81950 w 187238"/>
                          <a:gd name="connsiteY115" fmla="*/ 442700 h 489351"/>
                          <a:gd name="connsiteX116" fmla="*/ 55075 w 187238"/>
                          <a:gd name="connsiteY116" fmla="*/ 476087 h 489351"/>
                          <a:gd name="connsiteX117" fmla="*/ 26103 w 187238"/>
                          <a:gd name="connsiteY117" fmla="*/ 489001 h 489351"/>
                          <a:gd name="connsiteX118" fmla="*/ 6346 w 187238"/>
                          <a:gd name="connsiteY118" fmla="*/ 487014 h 489351"/>
                          <a:gd name="connsiteX119" fmla="*/ 1656 w 187238"/>
                          <a:gd name="connsiteY119" fmla="*/ 484917 h 489351"/>
                          <a:gd name="connsiteX120" fmla="*/ 0 w 187238"/>
                          <a:gd name="connsiteY120" fmla="*/ 483923 h 4893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  <a:cxn ang="0">
                            <a:pos x="connsiteX108" y="connsiteY108"/>
                          </a:cxn>
                          <a:cxn ang="0">
                            <a:pos x="connsiteX109" y="connsiteY109"/>
                          </a:cxn>
                          <a:cxn ang="0">
                            <a:pos x="connsiteX110" y="connsiteY110"/>
                          </a:cxn>
                          <a:cxn ang="0">
                            <a:pos x="connsiteX111" y="connsiteY111"/>
                          </a:cxn>
                          <a:cxn ang="0">
                            <a:pos x="connsiteX112" y="connsiteY112"/>
                          </a:cxn>
                          <a:cxn ang="0">
                            <a:pos x="connsiteX113" y="connsiteY113"/>
                          </a:cxn>
                          <a:cxn ang="0">
                            <a:pos x="connsiteX114" y="connsiteY114"/>
                          </a:cxn>
                          <a:cxn ang="0">
                            <a:pos x="connsiteX115" y="connsiteY115"/>
                          </a:cxn>
                          <a:cxn ang="0">
                            <a:pos x="connsiteX116" y="connsiteY116"/>
                          </a:cxn>
                          <a:cxn ang="0">
                            <a:pos x="connsiteX117" y="connsiteY117"/>
                          </a:cxn>
                          <a:cxn ang="0">
                            <a:pos x="connsiteX118" y="connsiteY118"/>
                          </a:cxn>
                          <a:cxn ang="0">
                            <a:pos x="connsiteX119" y="connsiteY119"/>
                          </a:cxn>
                          <a:cxn ang="0">
                            <a:pos x="connsiteX120" y="connsiteY120"/>
                          </a:cxn>
                        </a:cxnLst>
                        <a:rect l="l" t="t" r="r" b="b"/>
                        <a:pathLst>
                          <a:path w="187238" h="489351">
                            <a:moveTo>
                              <a:pt x="0" y="483923"/>
                            </a:moveTo>
                            <a:cubicBezTo>
                              <a:pt x="110" y="483758"/>
                              <a:pt x="2042" y="485082"/>
                              <a:pt x="6346" y="486517"/>
                            </a:cubicBezTo>
                            <a:cubicBezTo>
                              <a:pt x="10596" y="487952"/>
                              <a:pt x="17273" y="489221"/>
                              <a:pt x="25827" y="488062"/>
                            </a:cubicBezTo>
                            <a:cubicBezTo>
                              <a:pt x="34325" y="486903"/>
                              <a:pt x="44755" y="483206"/>
                              <a:pt x="54082" y="475039"/>
                            </a:cubicBezTo>
                            <a:cubicBezTo>
                              <a:pt x="63298" y="466705"/>
                              <a:pt x="72624" y="455668"/>
                              <a:pt x="80350" y="441817"/>
                            </a:cubicBezTo>
                            <a:cubicBezTo>
                              <a:pt x="84213" y="434863"/>
                              <a:pt x="87690" y="427248"/>
                              <a:pt x="90560" y="419025"/>
                            </a:cubicBezTo>
                            <a:cubicBezTo>
                              <a:pt x="93539" y="410803"/>
                              <a:pt x="95471" y="401862"/>
                              <a:pt x="97623" y="392591"/>
                            </a:cubicBezTo>
                            <a:cubicBezTo>
                              <a:pt x="101983" y="373994"/>
                              <a:pt x="106618" y="353961"/>
                              <a:pt x="111585" y="332715"/>
                            </a:cubicBezTo>
                            <a:cubicBezTo>
                              <a:pt x="121519" y="290167"/>
                              <a:pt x="132666" y="242542"/>
                              <a:pt x="144697" y="191274"/>
                            </a:cubicBezTo>
                            <a:lnTo>
                              <a:pt x="144807" y="190888"/>
                            </a:lnTo>
                            <a:lnTo>
                              <a:pt x="145083" y="190612"/>
                            </a:lnTo>
                            <a:cubicBezTo>
                              <a:pt x="148891" y="186859"/>
                              <a:pt x="152698" y="183052"/>
                              <a:pt x="156506" y="179133"/>
                            </a:cubicBezTo>
                            <a:cubicBezTo>
                              <a:pt x="158383" y="177147"/>
                              <a:pt x="160259" y="175160"/>
                              <a:pt x="162080" y="173118"/>
                            </a:cubicBezTo>
                            <a:cubicBezTo>
                              <a:pt x="162963" y="172070"/>
                              <a:pt x="163901" y="171021"/>
                              <a:pt x="164563" y="170028"/>
                            </a:cubicBezTo>
                            <a:cubicBezTo>
                              <a:pt x="165226" y="169366"/>
                              <a:pt x="165226" y="168041"/>
                              <a:pt x="165502" y="166606"/>
                            </a:cubicBezTo>
                            <a:cubicBezTo>
                              <a:pt x="166991" y="155569"/>
                              <a:pt x="168150" y="144146"/>
                              <a:pt x="169365" y="132667"/>
                            </a:cubicBezTo>
                            <a:lnTo>
                              <a:pt x="169420" y="131950"/>
                            </a:lnTo>
                            <a:lnTo>
                              <a:pt x="170082" y="131563"/>
                            </a:lnTo>
                            <a:cubicBezTo>
                              <a:pt x="173559" y="129632"/>
                              <a:pt x="177035" y="127645"/>
                              <a:pt x="180622" y="125659"/>
                            </a:cubicBezTo>
                            <a:cubicBezTo>
                              <a:pt x="181450" y="125162"/>
                              <a:pt x="182609" y="124610"/>
                              <a:pt x="183106" y="124224"/>
                            </a:cubicBezTo>
                            <a:cubicBezTo>
                              <a:pt x="183547" y="123893"/>
                              <a:pt x="183933" y="123230"/>
                              <a:pt x="184099" y="122347"/>
                            </a:cubicBezTo>
                            <a:cubicBezTo>
                              <a:pt x="184485" y="120692"/>
                              <a:pt x="184375" y="118595"/>
                              <a:pt x="184154" y="116608"/>
                            </a:cubicBezTo>
                            <a:cubicBezTo>
                              <a:pt x="183658" y="112745"/>
                              <a:pt x="182719" y="108220"/>
                              <a:pt x="181726" y="104633"/>
                            </a:cubicBezTo>
                            <a:cubicBezTo>
                              <a:pt x="180346" y="101267"/>
                              <a:pt x="176594" y="98894"/>
                              <a:pt x="172952" y="97569"/>
                            </a:cubicBezTo>
                            <a:lnTo>
                              <a:pt x="172013" y="97238"/>
                            </a:lnTo>
                            <a:lnTo>
                              <a:pt x="171958" y="96300"/>
                            </a:lnTo>
                            <a:cubicBezTo>
                              <a:pt x="171848" y="93099"/>
                              <a:pt x="171627" y="89788"/>
                              <a:pt x="171241" y="86532"/>
                            </a:cubicBezTo>
                            <a:cubicBezTo>
                              <a:pt x="171075" y="84876"/>
                              <a:pt x="170855" y="83276"/>
                              <a:pt x="170523" y="81676"/>
                            </a:cubicBezTo>
                            <a:cubicBezTo>
                              <a:pt x="170358" y="80958"/>
                              <a:pt x="170137" y="80075"/>
                              <a:pt x="169916" y="79634"/>
                            </a:cubicBezTo>
                            <a:cubicBezTo>
                              <a:pt x="169751" y="79248"/>
                              <a:pt x="169806" y="79523"/>
                              <a:pt x="169585" y="79303"/>
                            </a:cubicBezTo>
                            <a:cubicBezTo>
                              <a:pt x="169309" y="79192"/>
                              <a:pt x="169033" y="79027"/>
                              <a:pt x="168647" y="78916"/>
                            </a:cubicBezTo>
                            <a:cubicBezTo>
                              <a:pt x="162521" y="77206"/>
                              <a:pt x="155292" y="76985"/>
                              <a:pt x="148449" y="76654"/>
                            </a:cubicBezTo>
                            <a:lnTo>
                              <a:pt x="147014" y="76599"/>
                            </a:lnTo>
                            <a:lnTo>
                              <a:pt x="147070" y="75164"/>
                            </a:lnTo>
                            <a:cubicBezTo>
                              <a:pt x="147180" y="71742"/>
                              <a:pt x="147345" y="67935"/>
                              <a:pt x="147180" y="64403"/>
                            </a:cubicBezTo>
                            <a:cubicBezTo>
                              <a:pt x="147290" y="63464"/>
                              <a:pt x="146407" y="62030"/>
                              <a:pt x="145911" y="60705"/>
                            </a:cubicBezTo>
                            <a:cubicBezTo>
                              <a:pt x="145304" y="59381"/>
                              <a:pt x="144697" y="58056"/>
                              <a:pt x="144034" y="56787"/>
                            </a:cubicBezTo>
                            <a:cubicBezTo>
                              <a:pt x="142710" y="54193"/>
                              <a:pt x="141220" y="51710"/>
                              <a:pt x="139509" y="49503"/>
                            </a:cubicBezTo>
                            <a:cubicBezTo>
                              <a:pt x="138626" y="48399"/>
                              <a:pt x="137688" y="47405"/>
                              <a:pt x="136695" y="46743"/>
                            </a:cubicBezTo>
                            <a:cubicBezTo>
                              <a:pt x="135591" y="46081"/>
                              <a:pt x="135094" y="45915"/>
                              <a:pt x="133770" y="46412"/>
                            </a:cubicBezTo>
                            <a:cubicBezTo>
                              <a:pt x="131231" y="47295"/>
                              <a:pt x="128582" y="48675"/>
                              <a:pt x="125989" y="49999"/>
                            </a:cubicBezTo>
                            <a:cubicBezTo>
                              <a:pt x="115669" y="55352"/>
                              <a:pt x="105680" y="61202"/>
                              <a:pt x="95857" y="67052"/>
                            </a:cubicBezTo>
                            <a:lnTo>
                              <a:pt x="94422" y="67879"/>
                            </a:lnTo>
                            <a:lnTo>
                              <a:pt x="93815" y="66334"/>
                            </a:lnTo>
                            <a:cubicBezTo>
                              <a:pt x="88573" y="53255"/>
                              <a:pt x="83441" y="40342"/>
                              <a:pt x="78363" y="27649"/>
                            </a:cubicBezTo>
                            <a:cubicBezTo>
                              <a:pt x="75825" y="21303"/>
                              <a:pt x="73286" y="14956"/>
                              <a:pt x="70803" y="8720"/>
                            </a:cubicBezTo>
                            <a:cubicBezTo>
                              <a:pt x="69865" y="5575"/>
                              <a:pt x="67657" y="3754"/>
                              <a:pt x="64733" y="3036"/>
                            </a:cubicBezTo>
                            <a:cubicBezTo>
                              <a:pt x="61808" y="2264"/>
                              <a:pt x="58938" y="3202"/>
                              <a:pt x="57559" y="5685"/>
                            </a:cubicBezTo>
                            <a:cubicBezTo>
                              <a:pt x="56896" y="6844"/>
                              <a:pt x="56565" y="8279"/>
                              <a:pt x="56731" y="9603"/>
                            </a:cubicBezTo>
                            <a:cubicBezTo>
                              <a:pt x="56896" y="10817"/>
                              <a:pt x="57503" y="12694"/>
                              <a:pt x="57834" y="14184"/>
                            </a:cubicBezTo>
                            <a:cubicBezTo>
                              <a:pt x="58662" y="17384"/>
                              <a:pt x="59490" y="20530"/>
                              <a:pt x="60318" y="23676"/>
                            </a:cubicBezTo>
                            <a:cubicBezTo>
                              <a:pt x="61973" y="29967"/>
                              <a:pt x="63629" y="36258"/>
                              <a:pt x="65229" y="42439"/>
                            </a:cubicBezTo>
                            <a:cubicBezTo>
                              <a:pt x="68485" y="54800"/>
                              <a:pt x="71686" y="66996"/>
                              <a:pt x="74776" y="78861"/>
                            </a:cubicBezTo>
                            <a:lnTo>
                              <a:pt x="74832" y="79082"/>
                            </a:lnTo>
                            <a:lnTo>
                              <a:pt x="74832" y="79303"/>
                            </a:lnTo>
                            <a:cubicBezTo>
                              <a:pt x="73728" y="101984"/>
                              <a:pt x="72679" y="123727"/>
                              <a:pt x="71686" y="144422"/>
                            </a:cubicBezTo>
                            <a:lnTo>
                              <a:pt x="71686" y="144587"/>
                            </a:lnTo>
                            <a:lnTo>
                              <a:pt x="71631" y="144753"/>
                            </a:lnTo>
                            <a:cubicBezTo>
                              <a:pt x="50771" y="212631"/>
                              <a:pt x="33498" y="268920"/>
                              <a:pt x="21357" y="308323"/>
                            </a:cubicBezTo>
                            <a:cubicBezTo>
                              <a:pt x="15286" y="327859"/>
                              <a:pt x="10485" y="343255"/>
                              <a:pt x="7174" y="353851"/>
                            </a:cubicBezTo>
                            <a:cubicBezTo>
                              <a:pt x="5519" y="358983"/>
                              <a:pt x="4249" y="362957"/>
                              <a:pt x="3366" y="365771"/>
                            </a:cubicBezTo>
                            <a:cubicBezTo>
                              <a:pt x="2483" y="368475"/>
                              <a:pt x="1931" y="369855"/>
                              <a:pt x="1931" y="369855"/>
                            </a:cubicBezTo>
                            <a:cubicBezTo>
                              <a:pt x="1931" y="369855"/>
                              <a:pt x="2263" y="368420"/>
                              <a:pt x="2980" y="365716"/>
                            </a:cubicBezTo>
                            <a:cubicBezTo>
                              <a:pt x="3808" y="362846"/>
                              <a:pt x="4967" y="358873"/>
                              <a:pt x="6457" y="353685"/>
                            </a:cubicBezTo>
                            <a:cubicBezTo>
                              <a:pt x="9602" y="343035"/>
                              <a:pt x="14183" y="327583"/>
                              <a:pt x="20032" y="307937"/>
                            </a:cubicBezTo>
                            <a:cubicBezTo>
                              <a:pt x="31897" y="268424"/>
                              <a:pt x="48894" y="212024"/>
                              <a:pt x="69313" y="144035"/>
                            </a:cubicBezTo>
                            <a:lnTo>
                              <a:pt x="69258" y="144311"/>
                            </a:lnTo>
                            <a:cubicBezTo>
                              <a:pt x="70196" y="123617"/>
                              <a:pt x="71189" y="101874"/>
                              <a:pt x="72238" y="79192"/>
                            </a:cubicBezTo>
                            <a:lnTo>
                              <a:pt x="72293" y="79579"/>
                            </a:lnTo>
                            <a:cubicBezTo>
                              <a:pt x="69148" y="67714"/>
                              <a:pt x="65947" y="55573"/>
                              <a:pt x="62636" y="43156"/>
                            </a:cubicBezTo>
                            <a:cubicBezTo>
                              <a:pt x="60980" y="36975"/>
                              <a:pt x="59325" y="30739"/>
                              <a:pt x="57669" y="24393"/>
                            </a:cubicBezTo>
                            <a:cubicBezTo>
                              <a:pt x="56841" y="21248"/>
                              <a:pt x="56013" y="18047"/>
                              <a:pt x="55130" y="14901"/>
                            </a:cubicBezTo>
                            <a:cubicBezTo>
                              <a:pt x="54744" y="13190"/>
                              <a:pt x="54247" y="11921"/>
                              <a:pt x="53916" y="9879"/>
                            </a:cubicBezTo>
                            <a:cubicBezTo>
                              <a:pt x="53695" y="7948"/>
                              <a:pt x="54137" y="5961"/>
                              <a:pt x="55130" y="4250"/>
                            </a:cubicBezTo>
                            <a:cubicBezTo>
                              <a:pt x="56124" y="2540"/>
                              <a:pt x="57669" y="1160"/>
                              <a:pt x="59600" y="498"/>
                            </a:cubicBezTo>
                            <a:cubicBezTo>
                              <a:pt x="61532" y="-165"/>
                              <a:pt x="63463" y="-109"/>
                              <a:pt x="65284" y="332"/>
                            </a:cubicBezTo>
                            <a:cubicBezTo>
                              <a:pt x="67106" y="774"/>
                              <a:pt x="68871" y="1601"/>
                              <a:pt x="70362" y="2926"/>
                            </a:cubicBezTo>
                            <a:cubicBezTo>
                              <a:pt x="71852" y="4140"/>
                              <a:pt x="72845" y="6237"/>
                              <a:pt x="73342" y="7672"/>
                            </a:cubicBezTo>
                            <a:cubicBezTo>
                              <a:pt x="75825" y="13908"/>
                              <a:pt x="78363" y="20254"/>
                              <a:pt x="80902" y="26600"/>
                            </a:cubicBezTo>
                            <a:cubicBezTo>
                              <a:pt x="85979" y="39293"/>
                              <a:pt x="91167" y="52207"/>
                              <a:pt x="96409" y="65286"/>
                            </a:cubicBezTo>
                            <a:lnTo>
                              <a:pt x="94367" y="64568"/>
                            </a:lnTo>
                            <a:cubicBezTo>
                              <a:pt x="104245" y="58719"/>
                              <a:pt x="114234" y="52869"/>
                              <a:pt x="124664" y="47405"/>
                            </a:cubicBezTo>
                            <a:cubicBezTo>
                              <a:pt x="127313" y="46081"/>
                              <a:pt x="129852" y="44701"/>
                              <a:pt x="132832" y="43653"/>
                            </a:cubicBezTo>
                            <a:cubicBezTo>
                              <a:pt x="133659" y="43432"/>
                              <a:pt x="134432" y="43101"/>
                              <a:pt x="135591" y="43267"/>
                            </a:cubicBezTo>
                            <a:cubicBezTo>
                              <a:pt x="136584" y="43432"/>
                              <a:pt x="137522" y="43818"/>
                              <a:pt x="138185" y="44315"/>
                            </a:cubicBezTo>
                            <a:cubicBezTo>
                              <a:pt x="139675" y="45253"/>
                              <a:pt x="140723" y="46467"/>
                              <a:pt x="141661" y="47681"/>
                            </a:cubicBezTo>
                            <a:cubicBezTo>
                              <a:pt x="143593" y="50110"/>
                              <a:pt x="145083" y="52758"/>
                              <a:pt x="146462" y="55463"/>
                            </a:cubicBezTo>
                            <a:cubicBezTo>
                              <a:pt x="147125" y="56787"/>
                              <a:pt x="147787" y="58167"/>
                              <a:pt x="148449" y="59546"/>
                            </a:cubicBezTo>
                            <a:cubicBezTo>
                              <a:pt x="148946" y="60981"/>
                              <a:pt x="149884" y="62140"/>
                              <a:pt x="149994" y="64237"/>
                            </a:cubicBezTo>
                            <a:cubicBezTo>
                              <a:pt x="150160" y="68155"/>
                              <a:pt x="149994" y="71853"/>
                              <a:pt x="149884" y="75329"/>
                            </a:cubicBezTo>
                            <a:lnTo>
                              <a:pt x="148504" y="73839"/>
                            </a:lnTo>
                            <a:cubicBezTo>
                              <a:pt x="155623" y="74226"/>
                              <a:pt x="162466" y="74336"/>
                              <a:pt x="169585" y="76267"/>
                            </a:cubicBezTo>
                            <a:cubicBezTo>
                              <a:pt x="170027" y="76378"/>
                              <a:pt x="170523" y="76654"/>
                              <a:pt x="171020" y="76875"/>
                            </a:cubicBezTo>
                            <a:cubicBezTo>
                              <a:pt x="171461" y="77095"/>
                              <a:pt x="172344" y="77868"/>
                              <a:pt x="172455" y="78309"/>
                            </a:cubicBezTo>
                            <a:cubicBezTo>
                              <a:pt x="173007" y="79358"/>
                              <a:pt x="173117" y="80186"/>
                              <a:pt x="173338" y="81124"/>
                            </a:cubicBezTo>
                            <a:cubicBezTo>
                              <a:pt x="173724" y="82890"/>
                              <a:pt x="173945" y="84545"/>
                              <a:pt x="174110" y="86256"/>
                            </a:cubicBezTo>
                            <a:cubicBezTo>
                              <a:pt x="174497" y="89622"/>
                              <a:pt x="174718" y="92934"/>
                              <a:pt x="174828" y="96245"/>
                            </a:cubicBezTo>
                            <a:lnTo>
                              <a:pt x="173835" y="94920"/>
                            </a:lnTo>
                            <a:cubicBezTo>
                              <a:pt x="178084" y="96521"/>
                              <a:pt x="182333" y="99004"/>
                              <a:pt x="184375" y="103640"/>
                            </a:cubicBezTo>
                            <a:cubicBezTo>
                              <a:pt x="185699" y="108165"/>
                              <a:pt x="186417" y="112028"/>
                              <a:pt x="187024" y="116387"/>
                            </a:cubicBezTo>
                            <a:cubicBezTo>
                              <a:pt x="187245" y="118540"/>
                              <a:pt x="187410" y="120747"/>
                              <a:pt x="186914" y="123065"/>
                            </a:cubicBezTo>
                            <a:cubicBezTo>
                              <a:pt x="186693" y="124224"/>
                              <a:pt x="186086" y="125548"/>
                              <a:pt x="184927" y="126486"/>
                            </a:cubicBezTo>
                            <a:cubicBezTo>
                              <a:pt x="183768" y="127314"/>
                              <a:pt x="183050" y="127590"/>
                              <a:pt x="182112" y="128142"/>
                            </a:cubicBezTo>
                            <a:cubicBezTo>
                              <a:pt x="178525" y="130129"/>
                              <a:pt x="174993" y="132115"/>
                              <a:pt x="171517" y="134047"/>
                            </a:cubicBezTo>
                            <a:lnTo>
                              <a:pt x="172234" y="132943"/>
                            </a:lnTo>
                            <a:cubicBezTo>
                              <a:pt x="171020" y="144477"/>
                              <a:pt x="169806" y="155845"/>
                              <a:pt x="168316" y="166993"/>
                            </a:cubicBezTo>
                            <a:lnTo>
                              <a:pt x="167985" y="169145"/>
                            </a:lnTo>
                            <a:cubicBezTo>
                              <a:pt x="167930" y="169807"/>
                              <a:pt x="167433" y="171021"/>
                              <a:pt x="166936" y="171573"/>
                            </a:cubicBezTo>
                            <a:cubicBezTo>
                              <a:pt x="166053" y="172842"/>
                              <a:pt x="165115" y="173891"/>
                              <a:pt x="164232" y="174939"/>
                            </a:cubicBezTo>
                            <a:cubicBezTo>
                              <a:pt x="162356" y="177036"/>
                              <a:pt x="160480" y="179078"/>
                              <a:pt x="158548" y="181065"/>
                            </a:cubicBezTo>
                            <a:cubicBezTo>
                              <a:pt x="154740" y="185038"/>
                              <a:pt x="150877" y="188846"/>
                              <a:pt x="147070" y="192599"/>
                            </a:cubicBezTo>
                            <a:lnTo>
                              <a:pt x="147456" y="191937"/>
                            </a:lnTo>
                            <a:cubicBezTo>
                              <a:pt x="135315" y="243149"/>
                              <a:pt x="124057" y="290719"/>
                              <a:pt x="113958" y="333267"/>
                            </a:cubicBezTo>
                            <a:cubicBezTo>
                              <a:pt x="108881" y="354513"/>
                              <a:pt x="104135" y="374546"/>
                              <a:pt x="99720" y="393088"/>
                            </a:cubicBezTo>
                            <a:cubicBezTo>
                              <a:pt x="97513" y="402359"/>
                              <a:pt x="95471" y="411410"/>
                              <a:pt x="92436" y="419687"/>
                            </a:cubicBezTo>
                            <a:cubicBezTo>
                              <a:pt x="89456" y="428020"/>
                              <a:pt x="85869" y="435691"/>
                              <a:pt x="81950" y="442700"/>
                            </a:cubicBezTo>
                            <a:cubicBezTo>
                              <a:pt x="74004" y="456662"/>
                              <a:pt x="64512" y="467754"/>
                              <a:pt x="55075" y="476087"/>
                            </a:cubicBezTo>
                            <a:cubicBezTo>
                              <a:pt x="45418" y="484365"/>
                              <a:pt x="34712" y="488007"/>
                              <a:pt x="26103" y="489001"/>
                            </a:cubicBezTo>
                            <a:cubicBezTo>
                              <a:pt x="17383" y="490049"/>
                              <a:pt x="10540" y="488559"/>
                              <a:pt x="6346" y="487014"/>
                            </a:cubicBezTo>
                            <a:cubicBezTo>
                              <a:pt x="4194" y="486241"/>
                              <a:pt x="2649" y="485469"/>
                              <a:pt x="1656" y="484917"/>
                            </a:cubicBezTo>
                            <a:cubicBezTo>
                              <a:pt x="497" y="484255"/>
                              <a:pt x="0" y="483979"/>
                              <a:pt x="0" y="483923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0" name="Freeform: Shape 99">
                        <a:extLst>
                          <a:ext uri="{FF2B5EF4-FFF2-40B4-BE49-F238E27FC236}">
                            <a16:creationId xmlns:a16="http://schemas.microsoft.com/office/drawing/2014/main" id="{0F662F23-CA7B-4712-A5C7-5BB7D8FF2A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23745" y="-1905887"/>
                        <a:ext cx="28603" cy="11943"/>
                      </a:xfrm>
                      <a:custGeom>
                        <a:avLst/>
                        <a:gdLst>
                          <a:gd name="connsiteX0" fmla="*/ 28604 w 28603"/>
                          <a:gd name="connsiteY0" fmla="*/ 1502 h 11943"/>
                          <a:gd name="connsiteX1" fmla="*/ 23802 w 28603"/>
                          <a:gd name="connsiteY1" fmla="*/ 2274 h 11943"/>
                          <a:gd name="connsiteX2" fmla="*/ 12821 w 28603"/>
                          <a:gd name="connsiteY2" fmla="*/ 3599 h 11943"/>
                          <a:gd name="connsiteX3" fmla="*/ 3439 w 28603"/>
                          <a:gd name="connsiteY3" fmla="*/ 8621 h 11943"/>
                          <a:gd name="connsiteX4" fmla="*/ 128 w 28603"/>
                          <a:gd name="connsiteY4" fmla="*/ 11932 h 11943"/>
                          <a:gd name="connsiteX5" fmla="*/ 1894 w 28603"/>
                          <a:gd name="connsiteY5" fmla="*/ 7296 h 11943"/>
                          <a:gd name="connsiteX6" fmla="*/ 12048 w 28603"/>
                          <a:gd name="connsiteY6" fmla="*/ 840 h 11943"/>
                          <a:gd name="connsiteX7" fmla="*/ 23858 w 28603"/>
                          <a:gd name="connsiteY7" fmla="*/ 288 h 11943"/>
                          <a:gd name="connsiteX8" fmla="*/ 28604 w 28603"/>
                          <a:gd name="connsiteY8" fmla="*/ 1502 h 1194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8603" h="11943">
                            <a:moveTo>
                              <a:pt x="28604" y="1502"/>
                            </a:moveTo>
                            <a:cubicBezTo>
                              <a:pt x="28604" y="1888"/>
                              <a:pt x="26727" y="2109"/>
                              <a:pt x="23802" y="2274"/>
                            </a:cubicBezTo>
                            <a:cubicBezTo>
                              <a:pt x="20878" y="2440"/>
                              <a:pt x="16904" y="2550"/>
                              <a:pt x="12821" y="3599"/>
                            </a:cubicBezTo>
                            <a:cubicBezTo>
                              <a:pt x="8737" y="4647"/>
                              <a:pt x="5426" y="6689"/>
                              <a:pt x="3439" y="8621"/>
                            </a:cubicBezTo>
                            <a:cubicBezTo>
                              <a:pt x="1397" y="10497"/>
                              <a:pt x="514" y="12097"/>
                              <a:pt x="128" y="11932"/>
                            </a:cubicBezTo>
                            <a:cubicBezTo>
                              <a:pt x="-203" y="11822"/>
                              <a:pt x="17" y="9835"/>
                              <a:pt x="1894" y="7296"/>
                            </a:cubicBezTo>
                            <a:cubicBezTo>
                              <a:pt x="3715" y="4758"/>
                              <a:pt x="7412" y="2054"/>
                              <a:pt x="12048" y="840"/>
                            </a:cubicBezTo>
                            <a:cubicBezTo>
                              <a:pt x="16683" y="-319"/>
                              <a:pt x="20933" y="-43"/>
                              <a:pt x="23858" y="288"/>
                            </a:cubicBezTo>
                            <a:cubicBezTo>
                              <a:pt x="26838" y="619"/>
                              <a:pt x="28604" y="1116"/>
                              <a:pt x="28604" y="1502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1" name="Freeform: Shape 100">
                        <a:extLst>
                          <a:ext uri="{FF2B5EF4-FFF2-40B4-BE49-F238E27FC236}">
                            <a16:creationId xmlns:a16="http://schemas.microsoft.com/office/drawing/2014/main" id="{8B6B37FB-10BB-4BA3-ACE4-DF8FAA191A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35550" y="-1910438"/>
                        <a:ext cx="3632" cy="6697"/>
                      </a:xfrm>
                      <a:custGeom>
                        <a:avLst/>
                        <a:gdLst>
                          <a:gd name="connsiteX0" fmla="*/ 574 w 3632"/>
                          <a:gd name="connsiteY0" fmla="*/ 6660 h 6697"/>
                          <a:gd name="connsiteX1" fmla="*/ 464 w 3632"/>
                          <a:gd name="connsiteY1" fmla="*/ 2852 h 6697"/>
                          <a:gd name="connsiteX2" fmla="*/ 3058 w 3632"/>
                          <a:gd name="connsiteY2" fmla="*/ 38 h 6697"/>
                          <a:gd name="connsiteX3" fmla="*/ 3168 w 3632"/>
                          <a:gd name="connsiteY3" fmla="*/ 3845 h 6697"/>
                          <a:gd name="connsiteX4" fmla="*/ 574 w 3632"/>
                          <a:gd name="connsiteY4" fmla="*/ 6660 h 669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632" h="6697">
                            <a:moveTo>
                              <a:pt x="574" y="6660"/>
                            </a:moveTo>
                            <a:cubicBezTo>
                              <a:pt x="-143" y="6384"/>
                              <a:pt x="-198" y="4673"/>
                              <a:pt x="464" y="2852"/>
                            </a:cubicBezTo>
                            <a:cubicBezTo>
                              <a:pt x="1126" y="1031"/>
                              <a:pt x="2285" y="-238"/>
                              <a:pt x="3058" y="38"/>
                            </a:cubicBezTo>
                            <a:cubicBezTo>
                              <a:pt x="3775" y="314"/>
                              <a:pt x="3830" y="2024"/>
                              <a:pt x="3168" y="3845"/>
                            </a:cubicBezTo>
                            <a:cubicBezTo>
                              <a:pt x="2506" y="5667"/>
                              <a:pt x="1347" y="6936"/>
                              <a:pt x="574" y="6660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2" name="Freeform: Shape 101">
                        <a:extLst>
                          <a:ext uri="{FF2B5EF4-FFF2-40B4-BE49-F238E27FC236}">
                            <a16:creationId xmlns:a16="http://schemas.microsoft.com/office/drawing/2014/main" id="{FCF2DF35-B1AF-4006-84A7-6419A4BF6F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50318" y="-1884637"/>
                        <a:ext cx="27857" cy="11786"/>
                      </a:xfrm>
                      <a:custGeom>
                        <a:avLst/>
                        <a:gdLst>
                          <a:gd name="connsiteX0" fmla="*/ 27858 w 27857"/>
                          <a:gd name="connsiteY0" fmla="*/ 891 h 11786"/>
                          <a:gd name="connsiteX1" fmla="*/ 11467 w 27857"/>
                          <a:gd name="connsiteY1" fmla="*/ 3154 h 11786"/>
                          <a:gd name="connsiteX2" fmla="*/ 2362 w 27857"/>
                          <a:gd name="connsiteY2" fmla="*/ 7514 h 11786"/>
                          <a:gd name="connsiteX3" fmla="*/ 982 w 27857"/>
                          <a:gd name="connsiteY3" fmla="*/ 11763 h 11786"/>
                          <a:gd name="connsiteX4" fmla="*/ 541 w 27857"/>
                          <a:gd name="connsiteY4" fmla="*/ 6575 h 11786"/>
                          <a:gd name="connsiteX5" fmla="*/ 4514 w 27857"/>
                          <a:gd name="connsiteY5" fmla="*/ 2216 h 11786"/>
                          <a:gd name="connsiteX6" fmla="*/ 11136 w 27857"/>
                          <a:gd name="connsiteY6" fmla="*/ 284 h 11786"/>
                          <a:gd name="connsiteX7" fmla="*/ 27858 w 27857"/>
                          <a:gd name="connsiteY7" fmla="*/ 891 h 117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27857" h="11786">
                            <a:moveTo>
                              <a:pt x="27858" y="891"/>
                            </a:moveTo>
                            <a:cubicBezTo>
                              <a:pt x="27858" y="1719"/>
                              <a:pt x="20463" y="2602"/>
                              <a:pt x="11467" y="3154"/>
                            </a:cubicBezTo>
                            <a:cubicBezTo>
                              <a:pt x="6997" y="3540"/>
                              <a:pt x="3686" y="5141"/>
                              <a:pt x="2362" y="7514"/>
                            </a:cubicBezTo>
                            <a:cubicBezTo>
                              <a:pt x="927" y="9776"/>
                              <a:pt x="1369" y="11652"/>
                              <a:pt x="982" y="11763"/>
                            </a:cubicBezTo>
                            <a:cubicBezTo>
                              <a:pt x="706" y="12039"/>
                              <a:pt x="-784" y="9887"/>
                              <a:pt x="541" y="6575"/>
                            </a:cubicBezTo>
                            <a:cubicBezTo>
                              <a:pt x="1148" y="5030"/>
                              <a:pt x="2527" y="3319"/>
                              <a:pt x="4514" y="2216"/>
                            </a:cubicBezTo>
                            <a:cubicBezTo>
                              <a:pt x="6446" y="1112"/>
                              <a:pt x="8819" y="560"/>
                              <a:pt x="11136" y="284"/>
                            </a:cubicBezTo>
                            <a:cubicBezTo>
                              <a:pt x="20408" y="-323"/>
                              <a:pt x="27913" y="119"/>
                              <a:pt x="27858" y="891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  <p:sp>
                    <p:nvSpPr>
                      <p:cNvPr id="103" name="Freeform: Shape 102">
                        <a:extLst>
                          <a:ext uri="{FF2B5EF4-FFF2-40B4-BE49-F238E27FC236}">
                            <a16:creationId xmlns:a16="http://schemas.microsoft.com/office/drawing/2014/main" id="{A7A1B889-CEFC-494B-A0FB-D77B4FC2EA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72659" y="-1863880"/>
                        <a:ext cx="2974" cy="18101"/>
                      </a:xfrm>
                      <a:custGeom>
                        <a:avLst/>
                        <a:gdLst>
                          <a:gd name="connsiteX0" fmla="*/ 1874 w 2974"/>
                          <a:gd name="connsiteY0" fmla="*/ 1 h 18101"/>
                          <a:gd name="connsiteX1" fmla="*/ 2922 w 2974"/>
                          <a:gd name="connsiteY1" fmla="*/ 9106 h 18101"/>
                          <a:gd name="connsiteX2" fmla="*/ 1101 w 2974"/>
                          <a:gd name="connsiteY2" fmla="*/ 18101 h 18101"/>
                          <a:gd name="connsiteX3" fmla="*/ 53 w 2974"/>
                          <a:gd name="connsiteY3" fmla="*/ 8996 h 18101"/>
                          <a:gd name="connsiteX4" fmla="*/ 1874 w 2974"/>
                          <a:gd name="connsiteY4" fmla="*/ 1 h 1810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974" h="18101">
                            <a:moveTo>
                              <a:pt x="1874" y="1"/>
                            </a:moveTo>
                            <a:cubicBezTo>
                              <a:pt x="2646" y="56"/>
                              <a:pt x="3143" y="4139"/>
                              <a:pt x="2922" y="9106"/>
                            </a:cubicBezTo>
                            <a:cubicBezTo>
                              <a:pt x="2702" y="14128"/>
                              <a:pt x="1874" y="18101"/>
                              <a:pt x="1101" y="18101"/>
                            </a:cubicBezTo>
                            <a:cubicBezTo>
                              <a:pt x="329" y="18046"/>
                              <a:pt x="-168" y="13963"/>
                              <a:pt x="53" y="8996"/>
                            </a:cubicBezTo>
                            <a:cubicBezTo>
                              <a:pt x="218" y="3974"/>
                              <a:pt x="1046" y="-55"/>
                              <a:pt x="18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EB996E"/>
                      </a:solidFill>
                      <a:ln w="550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 dirty="0"/>
                      </a:p>
                    </p:txBody>
                  </p:sp>
                </p:grpSp>
              </p:grpSp>
            </p:grpSp>
            <p:grpSp>
              <p:nvGrpSpPr>
                <p:cNvPr id="29" name="Graphic 179">
                  <a:extLst>
                    <a:ext uri="{FF2B5EF4-FFF2-40B4-BE49-F238E27FC236}">
                      <a16:creationId xmlns:a16="http://schemas.microsoft.com/office/drawing/2014/main" id="{A8CD1382-B0B9-4BBB-8504-564A75E4BA8F}"/>
                    </a:ext>
                  </a:extLst>
                </p:cNvPr>
                <p:cNvGrpSpPr/>
                <p:nvPr/>
              </p:nvGrpSpPr>
              <p:grpSpPr>
                <a:xfrm>
                  <a:off x="7797435" y="-1747006"/>
                  <a:ext cx="40840" cy="38724"/>
                  <a:chOff x="7797435" y="-1747006"/>
                  <a:chExt cx="40840" cy="38724"/>
                </a:xfrm>
                <a:solidFill>
                  <a:srgbClr val="FFFFFF"/>
                </a:solidFill>
              </p:grpSpPr>
              <p:sp>
                <p:nvSpPr>
                  <p:cNvPr id="91" name="Freeform: Shape 90">
                    <a:extLst>
                      <a:ext uri="{FF2B5EF4-FFF2-40B4-BE49-F238E27FC236}">
                        <a16:creationId xmlns:a16="http://schemas.microsoft.com/office/drawing/2014/main" id="{9708D3FD-99B0-4719-A75A-3B95B2F37517}"/>
                      </a:ext>
                    </a:extLst>
                  </p:cNvPr>
                  <p:cNvSpPr/>
                  <p:nvPr/>
                </p:nvSpPr>
                <p:spPr>
                  <a:xfrm>
                    <a:off x="7797435" y="-1747006"/>
                    <a:ext cx="40726" cy="31741"/>
                  </a:xfrm>
                  <a:custGeom>
                    <a:avLst/>
                    <a:gdLst>
                      <a:gd name="connsiteX0" fmla="*/ 0 w 40726"/>
                      <a:gd name="connsiteY0" fmla="*/ 31742 h 31741"/>
                      <a:gd name="connsiteX1" fmla="*/ 4911 w 40726"/>
                      <a:gd name="connsiteY1" fmla="*/ 14800 h 31741"/>
                      <a:gd name="connsiteX2" fmla="*/ 12637 w 40726"/>
                      <a:gd name="connsiteY2" fmla="*/ 12868 h 31741"/>
                      <a:gd name="connsiteX3" fmla="*/ 19039 w 40726"/>
                      <a:gd name="connsiteY3" fmla="*/ 19380 h 31741"/>
                      <a:gd name="connsiteX4" fmla="*/ 23012 w 40726"/>
                      <a:gd name="connsiteY4" fmla="*/ 3487 h 31741"/>
                      <a:gd name="connsiteX5" fmla="*/ 31676 w 40726"/>
                      <a:gd name="connsiteY5" fmla="*/ 2604 h 31741"/>
                      <a:gd name="connsiteX6" fmla="*/ 40727 w 40726"/>
                      <a:gd name="connsiteY6" fmla="*/ 21422 h 31741"/>
                      <a:gd name="connsiteX7" fmla="*/ 0 w 40726"/>
                      <a:gd name="connsiteY7" fmla="*/ 31742 h 31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726" h="31741">
                        <a:moveTo>
                          <a:pt x="0" y="31742"/>
                        </a:moveTo>
                        <a:lnTo>
                          <a:pt x="4911" y="14800"/>
                        </a:lnTo>
                        <a:cubicBezTo>
                          <a:pt x="5905" y="11378"/>
                          <a:pt x="10154" y="10330"/>
                          <a:pt x="12637" y="12868"/>
                        </a:cubicBezTo>
                        <a:lnTo>
                          <a:pt x="19039" y="19380"/>
                        </a:lnTo>
                        <a:lnTo>
                          <a:pt x="23012" y="3487"/>
                        </a:lnTo>
                        <a:cubicBezTo>
                          <a:pt x="24061" y="-707"/>
                          <a:pt x="29800" y="-1259"/>
                          <a:pt x="31676" y="2604"/>
                        </a:cubicBezTo>
                        <a:lnTo>
                          <a:pt x="40727" y="21422"/>
                        </a:lnTo>
                        <a:lnTo>
                          <a:pt x="0" y="3174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DD1E200E-8936-4E73-8CC8-261A2BF55BBF}"/>
                      </a:ext>
                    </a:extLst>
                  </p:cNvPr>
                  <p:cNvSpPr/>
                  <p:nvPr/>
                </p:nvSpPr>
                <p:spPr>
                  <a:xfrm>
                    <a:off x="7798592" y="-1718494"/>
                    <a:ext cx="39683" cy="10212"/>
                  </a:xfrm>
                  <a:custGeom>
                    <a:avLst/>
                    <a:gdLst>
                      <a:gd name="connsiteX0" fmla="*/ 39681 w 39683"/>
                      <a:gd name="connsiteY0" fmla="*/ 195 h 10212"/>
                      <a:gd name="connsiteX1" fmla="*/ 20200 w 39683"/>
                      <a:gd name="connsiteY1" fmla="*/ 6486 h 10212"/>
                      <a:gd name="connsiteX2" fmla="*/ 2 w 39683"/>
                      <a:gd name="connsiteY2" fmla="*/ 10018 h 10212"/>
                      <a:gd name="connsiteX3" fmla="*/ 19483 w 39683"/>
                      <a:gd name="connsiteY3" fmla="*/ 3726 h 10212"/>
                      <a:gd name="connsiteX4" fmla="*/ 39681 w 39683"/>
                      <a:gd name="connsiteY4" fmla="*/ 195 h 10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83" h="10212">
                        <a:moveTo>
                          <a:pt x="39681" y="195"/>
                        </a:moveTo>
                        <a:cubicBezTo>
                          <a:pt x="39846" y="967"/>
                          <a:pt x="31127" y="3782"/>
                          <a:pt x="20200" y="6486"/>
                        </a:cubicBezTo>
                        <a:cubicBezTo>
                          <a:pt x="9218" y="9190"/>
                          <a:pt x="223" y="10790"/>
                          <a:pt x="2" y="10018"/>
                        </a:cubicBezTo>
                        <a:cubicBezTo>
                          <a:pt x="-163" y="9245"/>
                          <a:pt x="8556" y="6430"/>
                          <a:pt x="19483" y="3726"/>
                        </a:cubicBezTo>
                        <a:cubicBezTo>
                          <a:pt x="30465" y="1022"/>
                          <a:pt x="39515" y="-578"/>
                          <a:pt x="39681" y="19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629D2B9F-1E9E-4D1D-95AE-FDFABD86B305}"/>
                    </a:ext>
                  </a:extLst>
                </p:cNvPr>
                <p:cNvSpPr/>
                <p:nvPr/>
              </p:nvSpPr>
              <p:spPr>
                <a:xfrm>
                  <a:off x="7495322" y="-1812612"/>
                  <a:ext cx="22984" cy="203855"/>
                </a:xfrm>
                <a:custGeom>
                  <a:avLst/>
                  <a:gdLst>
                    <a:gd name="connsiteX0" fmla="*/ 14762 w 22984"/>
                    <a:gd name="connsiteY0" fmla="*/ 0 h 203855"/>
                    <a:gd name="connsiteX1" fmla="*/ 9850 w 22984"/>
                    <a:gd name="connsiteY1" fmla="*/ 6567 h 203855"/>
                    <a:gd name="connsiteX2" fmla="*/ 2345 w 22984"/>
                    <a:gd name="connsiteY2" fmla="*/ 27427 h 203855"/>
                    <a:gd name="connsiteX3" fmla="*/ 1352 w 22984"/>
                    <a:gd name="connsiteY3" fmla="*/ 60483 h 203855"/>
                    <a:gd name="connsiteX4" fmla="*/ 4497 w 22984"/>
                    <a:gd name="connsiteY4" fmla="*/ 101045 h 203855"/>
                    <a:gd name="connsiteX5" fmla="*/ 16141 w 22984"/>
                    <a:gd name="connsiteY5" fmla="*/ 174000 h 203855"/>
                    <a:gd name="connsiteX6" fmla="*/ 21108 w 22984"/>
                    <a:gd name="connsiteY6" fmla="*/ 195854 h 203855"/>
                    <a:gd name="connsiteX7" fmla="*/ 22543 w 22984"/>
                    <a:gd name="connsiteY7" fmla="*/ 201758 h 203855"/>
                    <a:gd name="connsiteX8" fmla="*/ 22984 w 22984"/>
                    <a:gd name="connsiteY8" fmla="*/ 203856 h 203855"/>
                    <a:gd name="connsiteX9" fmla="*/ 22322 w 22984"/>
                    <a:gd name="connsiteY9" fmla="*/ 201814 h 203855"/>
                    <a:gd name="connsiteX10" fmla="*/ 20666 w 22984"/>
                    <a:gd name="connsiteY10" fmla="*/ 195964 h 203855"/>
                    <a:gd name="connsiteX11" fmla="*/ 15369 w 22984"/>
                    <a:gd name="connsiteY11" fmla="*/ 174166 h 203855"/>
                    <a:gd name="connsiteX12" fmla="*/ 3393 w 22984"/>
                    <a:gd name="connsiteY12" fmla="*/ 101155 h 203855"/>
                    <a:gd name="connsiteX13" fmla="*/ 358 w 22984"/>
                    <a:gd name="connsiteY13" fmla="*/ 60539 h 203855"/>
                    <a:gd name="connsiteX14" fmla="*/ 1627 w 22984"/>
                    <a:gd name="connsiteY14" fmla="*/ 27262 h 203855"/>
                    <a:gd name="connsiteX15" fmla="*/ 9519 w 22984"/>
                    <a:gd name="connsiteY15" fmla="*/ 6346 h 203855"/>
                    <a:gd name="connsiteX16" fmla="*/ 14762 w 22984"/>
                    <a:gd name="connsiteY16" fmla="*/ 0 h 203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2984" h="203855">
                      <a:moveTo>
                        <a:pt x="14762" y="0"/>
                      </a:moveTo>
                      <a:cubicBezTo>
                        <a:pt x="14872" y="110"/>
                        <a:pt x="12720" y="2097"/>
                        <a:pt x="9850" y="6567"/>
                      </a:cubicBezTo>
                      <a:cubicBezTo>
                        <a:pt x="7036" y="10982"/>
                        <a:pt x="3890" y="18101"/>
                        <a:pt x="2345" y="27427"/>
                      </a:cubicBezTo>
                      <a:cubicBezTo>
                        <a:pt x="744" y="36698"/>
                        <a:pt x="634" y="48011"/>
                        <a:pt x="1352" y="60483"/>
                      </a:cubicBezTo>
                      <a:cubicBezTo>
                        <a:pt x="1958" y="72955"/>
                        <a:pt x="2952" y="86697"/>
                        <a:pt x="4497" y="101045"/>
                      </a:cubicBezTo>
                      <a:cubicBezTo>
                        <a:pt x="7532" y="129741"/>
                        <a:pt x="12168" y="155513"/>
                        <a:pt x="16141" y="174000"/>
                      </a:cubicBezTo>
                      <a:cubicBezTo>
                        <a:pt x="18128" y="183271"/>
                        <a:pt x="19894" y="190721"/>
                        <a:pt x="21108" y="195854"/>
                      </a:cubicBezTo>
                      <a:cubicBezTo>
                        <a:pt x="21660" y="198116"/>
                        <a:pt x="22101" y="200103"/>
                        <a:pt x="22543" y="201758"/>
                      </a:cubicBezTo>
                      <a:cubicBezTo>
                        <a:pt x="22874" y="203138"/>
                        <a:pt x="22984" y="203856"/>
                        <a:pt x="22984" y="203856"/>
                      </a:cubicBezTo>
                      <a:cubicBezTo>
                        <a:pt x="22984" y="203856"/>
                        <a:pt x="22708" y="203193"/>
                        <a:pt x="22322" y="201814"/>
                      </a:cubicBezTo>
                      <a:cubicBezTo>
                        <a:pt x="21881" y="200158"/>
                        <a:pt x="21329" y="198227"/>
                        <a:pt x="20666" y="195964"/>
                      </a:cubicBezTo>
                      <a:cubicBezTo>
                        <a:pt x="19287" y="190832"/>
                        <a:pt x="17411" y="183437"/>
                        <a:pt x="15369" y="174166"/>
                      </a:cubicBezTo>
                      <a:cubicBezTo>
                        <a:pt x="11175" y="155679"/>
                        <a:pt x="6428" y="129907"/>
                        <a:pt x="3393" y="101155"/>
                      </a:cubicBezTo>
                      <a:cubicBezTo>
                        <a:pt x="1848" y="86807"/>
                        <a:pt x="910" y="73066"/>
                        <a:pt x="358" y="60539"/>
                      </a:cubicBezTo>
                      <a:cubicBezTo>
                        <a:pt x="-304" y="48067"/>
                        <a:pt x="-139" y="36643"/>
                        <a:pt x="1627" y="27262"/>
                      </a:cubicBezTo>
                      <a:cubicBezTo>
                        <a:pt x="3283" y="17880"/>
                        <a:pt x="6539" y="10706"/>
                        <a:pt x="9519" y="6346"/>
                      </a:cubicBezTo>
                      <a:cubicBezTo>
                        <a:pt x="12499" y="1876"/>
                        <a:pt x="14762" y="0"/>
                        <a:pt x="1476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3DBEAFC8-2A9F-45A1-9E56-B9BBAA7B8F6E}"/>
                    </a:ext>
                  </a:extLst>
                </p:cNvPr>
                <p:cNvSpPr/>
                <p:nvPr/>
              </p:nvSpPr>
              <p:spPr>
                <a:xfrm>
                  <a:off x="7510194" y="-1887675"/>
                  <a:ext cx="116055" cy="74959"/>
                </a:xfrm>
                <a:custGeom>
                  <a:avLst/>
                  <a:gdLst>
                    <a:gd name="connsiteX0" fmla="*/ 116055 w 116055"/>
                    <a:gd name="connsiteY0" fmla="*/ 11 h 74959"/>
                    <a:gd name="connsiteX1" fmla="*/ 114841 w 116055"/>
                    <a:gd name="connsiteY1" fmla="*/ 673 h 74959"/>
                    <a:gd name="connsiteX2" fmla="*/ 111199 w 116055"/>
                    <a:gd name="connsiteY2" fmla="*/ 2384 h 74959"/>
                    <a:gd name="connsiteX3" fmla="*/ 98010 w 116055"/>
                    <a:gd name="connsiteY3" fmla="*/ 9116 h 74959"/>
                    <a:gd name="connsiteX4" fmla="*/ 56565 w 116055"/>
                    <a:gd name="connsiteY4" fmla="*/ 35053 h 74959"/>
                    <a:gd name="connsiteX5" fmla="*/ 16666 w 116055"/>
                    <a:gd name="connsiteY5" fmla="*/ 63419 h 74959"/>
                    <a:gd name="connsiteX6" fmla="*/ 4525 w 116055"/>
                    <a:gd name="connsiteY6" fmla="*/ 71973 h 74959"/>
                    <a:gd name="connsiteX7" fmla="*/ 1214 w 116055"/>
                    <a:gd name="connsiteY7" fmla="*/ 74235 h 74959"/>
                    <a:gd name="connsiteX8" fmla="*/ 0 w 116055"/>
                    <a:gd name="connsiteY8" fmla="*/ 74953 h 74959"/>
                    <a:gd name="connsiteX9" fmla="*/ 1049 w 116055"/>
                    <a:gd name="connsiteY9" fmla="*/ 74014 h 74959"/>
                    <a:gd name="connsiteX10" fmla="*/ 4249 w 116055"/>
                    <a:gd name="connsiteY10" fmla="*/ 71586 h 74959"/>
                    <a:gd name="connsiteX11" fmla="*/ 16170 w 116055"/>
                    <a:gd name="connsiteY11" fmla="*/ 62701 h 74959"/>
                    <a:gd name="connsiteX12" fmla="*/ 55903 w 116055"/>
                    <a:gd name="connsiteY12" fmla="*/ 34060 h 74959"/>
                    <a:gd name="connsiteX13" fmla="*/ 97623 w 116055"/>
                    <a:gd name="connsiteY13" fmla="*/ 8399 h 74959"/>
                    <a:gd name="connsiteX14" fmla="*/ 111034 w 116055"/>
                    <a:gd name="connsiteY14" fmla="*/ 1942 h 74959"/>
                    <a:gd name="connsiteX15" fmla="*/ 114786 w 116055"/>
                    <a:gd name="connsiteY15" fmla="*/ 397 h 74959"/>
                    <a:gd name="connsiteX16" fmla="*/ 116055 w 116055"/>
                    <a:gd name="connsiteY16" fmla="*/ 11 h 74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16055" h="74959">
                      <a:moveTo>
                        <a:pt x="116055" y="11"/>
                      </a:moveTo>
                      <a:cubicBezTo>
                        <a:pt x="116055" y="66"/>
                        <a:pt x="115669" y="286"/>
                        <a:pt x="114841" y="673"/>
                      </a:cubicBezTo>
                      <a:cubicBezTo>
                        <a:pt x="113738" y="1225"/>
                        <a:pt x="112523" y="1776"/>
                        <a:pt x="111199" y="2384"/>
                      </a:cubicBezTo>
                      <a:cubicBezTo>
                        <a:pt x="108053" y="3874"/>
                        <a:pt x="103473" y="6081"/>
                        <a:pt x="98010" y="9116"/>
                      </a:cubicBezTo>
                      <a:cubicBezTo>
                        <a:pt x="86973" y="15021"/>
                        <a:pt x="72293" y="24182"/>
                        <a:pt x="56565" y="35053"/>
                      </a:cubicBezTo>
                      <a:cubicBezTo>
                        <a:pt x="40837" y="45870"/>
                        <a:pt x="26820" y="56134"/>
                        <a:pt x="16666" y="63419"/>
                      </a:cubicBezTo>
                      <a:cubicBezTo>
                        <a:pt x="11975" y="66730"/>
                        <a:pt x="7947" y="69600"/>
                        <a:pt x="4525" y="71973"/>
                      </a:cubicBezTo>
                      <a:cubicBezTo>
                        <a:pt x="3311" y="72800"/>
                        <a:pt x="2208" y="73573"/>
                        <a:pt x="1214" y="74235"/>
                      </a:cubicBezTo>
                      <a:cubicBezTo>
                        <a:pt x="442" y="74732"/>
                        <a:pt x="55" y="75008"/>
                        <a:pt x="0" y="74953"/>
                      </a:cubicBezTo>
                      <a:cubicBezTo>
                        <a:pt x="0" y="74897"/>
                        <a:pt x="331" y="74621"/>
                        <a:pt x="1049" y="74014"/>
                      </a:cubicBezTo>
                      <a:cubicBezTo>
                        <a:pt x="2042" y="73242"/>
                        <a:pt x="3090" y="72469"/>
                        <a:pt x="4249" y="71586"/>
                      </a:cubicBezTo>
                      <a:cubicBezTo>
                        <a:pt x="7561" y="69103"/>
                        <a:pt x="11534" y="66123"/>
                        <a:pt x="16170" y="62701"/>
                      </a:cubicBezTo>
                      <a:cubicBezTo>
                        <a:pt x="26268" y="55251"/>
                        <a:pt x="40120" y="44876"/>
                        <a:pt x="55903" y="34060"/>
                      </a:cubicBezTo>
                      <a:cubicBezTo>
                        <a:pt x="71686" y="23189"/>
                        <a:pt x="86476" y="14138"/>
                        <a:pt x="97623" y="8399"/>
                      </a:cubicBezTo>
                      <a:cubicBezTo>
                        <a:pt x="103142" y="5474"/>
                        <a:pt x="107777" y="3322"/>
                        <a:pt x="111034" y="1942"/>
                      </a:cubicBezTo>
                      <a:cubicBezTo>
                        <a:pt x="112413" y="1390"/>
                        <a:pt x="113627" y="893"/>
                        <a:pt x="114786" y="397"/>
                      </a:cubicBezTo>
                      <a:cubicBezTo>
                        <a:pt x="115559" y="121"/>
                        <a:pt x="116000" y="-45"/>
                        <a:pt x="116055" y="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92A5346B-685E-4DBF-8C3F-82E5F076AB82}"/>
                    </a:ext>
                  </a:extLst>
                </p:cNvPr>
                <p:cNvSpPr/>
                <p:nvPr/>
              </p:nvSpPr>
              <p:spPr>
                <a:xfrm>
                  <a:off x="7787060" y="-1896626"/>
                  <a:ext cx="102369" cy="44894"/>
                </a:xfrm>
                <a:custGeom>
                  <a:avLst/>
                  <a:gdLst>
                    <a:gd name="connsiteX0" fmla="*/ 102369 w 102369"/>
                    <a:gd name="connsiteY0" fmla="*/ 44888 h 44894"/>
                    <a:gd name="connsiteX1" fmla="*/ 101431 w 102369"/>
                    <a:gd name="connsiteY1" fmla="*/ 44170 h 44894"/>
                    <a:gd name="connsiteX2" fmla="*/ 98948 w 102369"/>
                    <a:gd name="connsiteY2" fmla="*/ 42018 h 44894"/>
                    <a:gd name="connsiteX3" fmla="*/ 89290 w 102369"/>
                    <a:gd name="connsiteY3" fmla="*/ 34789 h 44894"/>
                    <a:gd name="connsiteX4" fmla="*/ 53806 w 102369"/>
                    <a:gd name="connsiteY4" fmla="*/ 16853 h 44894"/>
                    <a:gd name="connsiteX5" fmla="*/ 16004 w 102369"/>
                    <a:gd name="connsiteY5" fmla="*/ 4271 h 44894"/>
                    <a:gd name="connsiteX6" fmla="*/ 4304 w 102369"/>
                    <a:gd name="connsiteY6" fmla="*/ 1236 h 44894"/>
                    <a:gd name="connsiteX7" fmla="*/ 1104 w 102369"/>
                    <a:gd name="connsiteY7" fmla="*/ 408 h 44894"/>
                    <a:gd name="connsiteX8" fmla="*/ 0 w 102369"/>
                    <a:gd name="connsiteY8" fmla="*/ 22 h 44894"/>
                    <a:gd name="connsiteX9" fmla="*/ 1159 w 102369"/>
                    <a:gd name="connsiteY9" fmla="*/ 132 h 44894"/>
                    <a:gd name="connsiteX10" fmla="*/ 4415 w 102369"/>
                    <a:gd name="connsiteY10" fmla="*/ 739 h 44894"/>
                    <a:gd name="connsiteX11" fmla="*/ 16225 w 102369"/>
                    <a:gd name="connsiteY11" fmla="*/ 3443 h 44894"/>
                    <a:gd name="connsiteX12" fmla="*/ 54247 w 102369"/>
                    <a:gd name="connsiteY12" fmla="*/ 15750 h 44894"/>
                    <a:gd name="connsiteX13" fmla="*/ 89732 w 102369"/>
                    <a:gd name="connsiteY13" fmla="*/ 34071 h 44894"/>
                    <a:gd name="connsiteX14" fmla="*/ 102369 w 102369"/>
                    <a:gd name="connsiteY14" fmla="*/ 44888 h 448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2369" h="44894">
                      <a:moveTo>
                        <a:pt x="102369" y="44888"/>
                      </a:moveTo>
                      <a:cubicBezTo>
                        <a:pt x="102314" y="44943"/>
                        <a:pt x="102038" y="44667"/>
                        <a:pt x="101431" y="44170"/>
                      </a:cubicBezTo>
                      <a:cubicBezTo>
                        <a:pt x="100658" y="43508"/>
                        <a:pt x="99831" y="42790"/>
                        <a:pt x="98948" y="42018"/>
                      </a:cubicBezTo>
                      <a:cubicBezTo>
                        <a:pt x="96796" y="40197"/>
                        <a:pt x="93540" y="37603"/>
                        <a:pt x="89290" y="34789"/>
                      </a:cubicBezTo>
                      <a:cubicBezTo>
                        <a:pt x="80847" y="29049"/>
                        <a:pt x="68265" y="22593"/>
                        <a:pt x="53806" y="16853"/>
                      </a:cubicBezTo>
                      <a:cubicBezTo>
                        <a:pt x="39347" y="11059"/>
                        <a:pt x="25827" y="6975"/>
                        <a:pt x="16004" y="4271"/>
                      </a:cubicBezTo>
                      <a:cubicBezTo>
                        <a:pt x="11092" y="2891"/>
                        <a:pt x="7064" y="1898"/>
                        <a:pt x="4304" y="1236"/>
                      </a:cubicBezTo>
                      <a:cubicBezTo>
                        <a:pt x="3201" y="960"/>
                        <a:pt x="2152" y="684"/>
                        <a:pt x="1104" y="408"/>
                      </a:cubicBezTo>
                      <a:cubicBezTo>
                        <a:pt x="386" y="187"/>
                        <a:pt x="0" y="77"/>
                        <a:pt x="0" y="22"/>
                      </a:cubicBezTo>
                      <a:cubicBezTo>
                        <a:pt x="0" y="-34"/>
                        <a:pt x="386" y="22"/>
                        <a:pt x="1159" y="132"/>
                      </a:cubicBezTo>
                      <a:cubicBezTo>
                        <a:pt x="2207" y="298"/>
                        <a:pt x="3256" y="518"/>
                        <a:pt x="4415" y="739"/>
                      </a:cubicBezTo>
                      <a:cubicBezTo>
                        <a:pt x="7229" y="1291"/>
                        <a:pt x="11258" y="2174"/>
                        <a:pt x="16225" y="3443"/>
                      </a:cubicBezTo>
                      <a:cubicBezTo>
                        <a:pt x="26158" y="5927"/>
                        <a:pt x="39734" y="9955"/>
                        <a:pt x="54247" y="15750"/>
                      </a:cubicBezTo>
                      <a:cubicBezTo>
                        <a:pt x="68761" y="21544"/>
                        <a:pt x="81399" y="28166"/>
                        <a:pt x="89732" y="34071"/>
                      </a:cubicBezTo>
                      <a:cubicBezTo>
                        <a:pt x="98175" y="39976"/>
                        <a:pt x="102369" y="44888"/>
                        <a:pt x="102369" y="4488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8551EB9F-52EA-4E1A-92B9-C07C3EA0711B}"/>
                    </a:ext>
                  </a:extLst>
                </p:cNvPr>
                <p:cNvSpPr/>
                <p:nvPr/>
              </p:nvSpPr>
              <p:spPr>
                <a:xfrm>
                  <a:off x="7607438" y="-1477639"/>
                  <a:ext cx="20359" cy="47140"/>
                </a:xfrm>
                <a:custGeom>
                  <a:avLst/>
                  <a:gdLst>
                    <a:gd name="connsiteX0" fmla="*/ 20357 w 20359"/>
                    <a:gd name="connsiteY0" fmla="*/ 47132 h 47140"/>
                    <a:gd name="connsiteX1" fmla="*/ 18205 w 20359"/>
                    <a:gd name="connsiteY1" fmla="*/ 46415 h 47140"/>
                    <a:gd name="connsiteX2" fmla="*/ 12741 w 20359"/>
                    <a:gd name="connsiteY2" fmla="*/ 43490 h 47140"/>
                    <a:gd name="connsiteX3" fmla="*/ 766 w 20359"/>
                    <a:gd name="connsiteY3" fmla="*/ 27210 h 47140"/>
                    <a:gd name="connsiteX4" fmla="*/ 2918 w 20359"/>
                    <a:gd name="connsiteY4" fmla="*/ 7012 h 47140"/>
                    <a:gd name="connsiteX5" fmla="*/ 6119 w 20359"/>
                    <a:gd name="connsiteY5" fmla="*/ 1659 h 47140"/>
                    <a:gd name="connsiteX6" fmla="*/ 7664 w 20359"/>
                    <a:gd name="connsiteY6" fmla="*/ 4 h 47140"/>
                    <a:gd name="connsiteX7" fmla="*/ 3691 w 20359"/>
                    <a:gd name="connsiteY7" fmla="*/ 7343 h 47140"/>
                    <a:gd name="connsiteX8" fmla="*/ 1925 w 20359"/>
                    <a:gd name="connsiteY8" fmla="*/ 26934 h 47140"/>
                    <a:gd name="connsiteX9" fmla="*/ 13238 w 20359"/>
                    <a:gd name="connsiteY9" fmla="*/ 42773 h 47140"/>
                    <a:gd name="connsiteX10" fmla="*/ 20357 w 20359"/>
                    <a:gd name="connsiteY10" fmla="*/ 47132 h 47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359" h="47140">
                      <a:moveTo>
                        <a:pt x="20357" y="47132"/>
                      </a:moveTo>
                      <a:cubicBezTo>
                        <a:pt x="20302" y="47187"/>
                        <a:pt x="19529" y="46967"/>
                        <a:pt x="18205" y="46415"/>
                      </a:cubicBezTo>
                      <a:cubicBezTo>
                        <a:pt x="16880" y="45863"/>
                        <a:pt x="14949" y="44925"/>
                        <a:pt x="12741" y="43490"/>
                      </a:cubicBezTo>
                      <a:cubicBezTo>
                        <a:pt x="8382" y="40731"/>
                        <a:pt x="2532" y="35378"/>
                        <a:pt x="766" y="27210"/>
                      </a:cubicBezTo>
                      <a:cubicBezTo>
                        <a:pt x="-1055" y="19264"/>
                        <a:pt x="656" y="11703"/>
                        <a:pt x="2918" y="7012"/>
                      </a:cubicBezTo>
                      <a:cubicBezTo>
                        <a:pt x="4022" y="4639"/>
                        <a:pt x="5181" y="2818"/>
                        <a:pt x="6119" y="1659"/>
                      </a:cubicBezTo>
                      <a:cubicBezTo>
                        <a:pt x="7002" y="500"/>
                        <a:pt x="7609" y="-51"/>
                        <a:pt x="7664" y="4"/>
                      </a:cubicBezTo>
                      <a:cubicBezTo>
                        <a:pt x="7830" y="114"/>
                        <a:pt x="5678" y="2597"/>
                        <a:pt x="3691" y="7343"/>
                      </a:cubicBezTo>
                      <a:cubicBezTo>
                        <a:pt x="1704" y="12034"/>
                        <a:pt x="159" y="19319"/>
                        <a:pt x="1925" y="26934"/>
                      </a:cubicBezTo>
                      <a:cubicBezTo>
                        <a:pt x="3581" y="34660"/>
                        <a:pt x="9099" y="39903"/>
                        <a:pt x="13238" y="42773"/>
                      </a:cubicBezTo>
                      <a:cubicBezTo>
                        <a:pt x="17432" y="45753"/>
                        <a:pt x="20467" y="46912"/>
                        <a:pt x="20357" y="471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5C9EA762-B3BE-411A-A08A-A0BEC1020379}"/>
                    </a:ext>
                  </a:extLst>
                </p:cNvPr>
                <p:cNvSpPr/>
                <p:nvPr/>
              </p:nvSpPr>
              <p:spPr>
                <a:xfrm>
                  <a:off x="7610161" y="-1490276"/>
                  <a:ext cx="4341" cy="14188"/>
                </a:xfrm>
                <a:custGeom>
                  <a:avLst/>
                  <a:gdLst>
                    <a:gd name="connsiteX0" fmla="*/ 85 w 4341"/>
                    <a:gd name="connsiteY0" fmla="*/ 3 h 14188"/>
                    <a:gd name="connsiteX1" fmla="*/ 2734 w 4341"/>
                    <a:gd name="connsiteY1" fmla="*/ 6956 h 14188"/>
                    <a:gd name="connsiteX2" fmla="*/ 4279 w 4341"/>
                    <a:gd name="connsiteY2" fmla="*/ 14186 h 14188"/>
                    <a:gd name="connsiteX3" fmla="*/ 1630 w 4341"/>
                    <a:gd name="connsiteY3" fmla="*/ 7232 h 14188"/>
                    <a:gd name="connsiteX4" fmla="*/ 85 w 4341"/>
                    <a:gd name="connsiteY4" fmla="*/ 3 h 141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341" h="14188">
                      <a:moveTo>
                        <a:pt x="85" y="3"/>
                      </a:moveTo>
                      <a:cubicBezTo>
                        <a:pt x="416" y="-108"/>
                        <a:pt x="1575" y="3038"/>
                        <a:pt x="2734" y="6956"/>
                      </a:cubicBezTo>
                      <a:cubicBezTo>
                        <a:pt x="3893" y="10874"/>
                        <a:pt x="4555" y="14130"/>
                        <a:pt x="4279" y="14186"/>
                      </a:cubicBezTo>
                      <a:cubicBezTo>
                        <a:pt x="3948" y="14296"/>
                        <a:pt x="2789" y="11150"/>
                        <a:pt x="1630" y="7232"/>
                      </a:cubicBezTo>
                      <a:cubicBezTo>
                        <a:pt x="416" y="3369"/>
                        <a:pt x="-246" y="113"/>
                        <a:pt x="85" y="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50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35" name="Graphic 179">
                  <a:extLst>
                    <a:ext uri="{FF2B5EF4-FFF2-40B4-BE49-F238E27FC236}">
                      <a16:creationId xmlns:a16="http://schemas.microsoft.com/office/drawing/2014/main" id="{1173FBB3-426E-4252-84B3-8053BEC4E48B}"/>
                    </a:ext>
                  </a:extLst>
                </p:cNvPr>
                <p:cNvGrpSpPr/>
                <p:nvPr/>
              </p:nvGrpSpPr>
              <p:grpSpPr>
                <a:xfrm>
                  <a:off x="7547828" y="-1430562"/>
                  <a:ext cx="547247" cy="1177605"/>
                  <a:chOff x="7547828" y="-1430562"/>
                  <a:chExt cx="547247" cy="1177605"/>
                </a:xfrm>
              </p:grpSpPr>
              <p:grpSp>
                <p:nvGrpSpPr>
                  <p:cNvPr id="36" name="Graphic 179">
                    <a:extLst>
                      <a:ext uri="{FF2B5EF4-FFF2-40B4-BE49-F238E27FC236}">
                        <a16:creationId xmlns:a16="http://schemas.microsoft.com/office/drawing/2014/main" id="{A923DBB6-BE06-4909-834F-D706AC83A34C}"/>
                      </a:ext>
                    </a:extLst>
                  </p:cNvPr>
                  <p:cNvGrpSpPr/>
                  <p:nvPr/>
                </p:nvGrpSpPr>
                <p:grpSpPr>
                  <a:xfrm>
                    <a:off x="7547828" y="-1430562"/>
                    <a:ext cx="547247" cy="1177605"/>
                    <a:chOff x="7547828" y="-1430562"/>
                    <a:chExt cx="547247" cy="1177605"/>
                  </a:xfrm>
                  <a:solidFill>
                    <a:srgbClr val="263238"/>
                  </a:solidFill>
                </p:grpSpPr>
                <p:sp>
                  <p:nvSpPr>
                    <p:cNvPr id="89" name="Freeform: Shape 88">
                      <a:extLst>
                        <a:ext uri="{FF2B5EF4-FFF2-40B4-BE49-F238E27FC236}">
                          <a16:creationId xmlns:a16="http://schemas.microsoft.com/office/drawing/2014/main" id="{20DB356D-405F-4BAB-A9CF-C7AB7253E4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47828" y="-1430562"/>
                      <a:ext cx="305345" cy="1177605"/>
                    </a:xfrm>
                    <a:custGeom>
                      <a:avLst/>
                      <a:gdLst>
                        <a:gd name="connsiteX0" fmla="*/ 137029 w 305345"/>
                        <a:gd name="connsiteY0" fmla="*/ 1177605 h 1177605"/>
                        <a:gd name="connsiteX1" fmla="*/ 305345 w 305345"/>
                        <a:gd name="connsiteY1" fmla="*/ 1176777 h 1177605"/>
                        <a:gd name="connsiteX2" fmla="*/ 302310 w 305345"/>
                        <a:gd name="connsiteY2" fmla="*/ 594790 h 1177605"/>
                        <a:gd name="connsiteX3" fmla="*/ 300765 w 305345"/>
                        <a:gd name="connsiteY3" fmla="*/ 2814 h 1177605"/>
                        <a:gd name="connsiteX4" fmla="*/ 72793 w 305345"/>
                        <a:gd name="connsiteY4" fmla="*/ 0 h 1177605"/>
                        <a:gd name="connsiteX5" fmla="*/ 31790 w 305345"/>
                        <a:gd name="connsiteY5" fmla="*/ 77260 h 1177605"/>
                        <a:gd name="connsiteX6" fmla="*/ 279 w 305345"/>
                        <a:gd name="connsiteY6" fmla="*/ 177422 h 1177605"/>
                        <a:gd name="connsiteX7" fmla="*/ 24450 w 305345"/>
                        <a:gd name="connsiteY7" fmla="*/ 313564 h 1177605"/>
                        <a:gd name="connsiteX8" fmla="*/ 87197 w 305345"/>
                        <a:gd name="connsiteY8" fmla="*/ 512564 h 1177605"/>
                        <a:gd name="connsiteX9" fmla="*/ 137029 w 305345"/>
                        <a:gd name="connsiteY9" fmla="*/ 1177605 h 11776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05345" h="1177605">
                          <a:moveTo>
                            <a:pt x="137029" y="1177605"/>
                          </a:moveTo>
                          <a:lnTo>
                            <a:pt x="305345" y="1176777"/>
                          </a:lnTo>
                          <a:lnTo>
                            <a:pt x="302310" y="594790"/>
                          </a:lnTo>
                          <a:lnTo>
                            <a:pt x="300765" y="2814"/>
                          </a:lnTo>
                          <a:lnTo>
                            <a:pt x="72793" y="0"/>
                          </a:lnTo>
                          <a:lnTo>
                            <a:pt x="31790" y="77260"/>
                          </a:lnTo>
                          <a:cubicBezTo>
                            <a:pt x="15235" y="108440"/>
                            <a:pt x="4032" y="142324"/>
                            <a:pt x="279" y="177422"/>
                          </a:cubicBezTo>
                          <a:cubicBezTo>
                            <a:pt x="-2591" y="204187"/>
                            <a:pt x="17442" y="291380"/>
                            <a:pt x="24450" y="313564"/>
                          </a:cubicBezTo>
                          <a:lnTo>
                            <a:pt x="87197" y="512564"/>
                          </a:lnTo>
                          <a:lnTo>
                            <a:pt x="137029" y="1177605"/>
                          </a:ln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90" name="Freeform: Shape 89">
                      <a:extLst>
                        <a:ext uri="{FF2B5EF4-FFF2-40B4-BE49-F238E27FC236}">
                          <a16:creationId xmlns:a16="http://schemas.microsoft.com/office/drawing/2014/main" id="{64D7B0AA-A359-497E-B572-0821FB74F8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4645" y="-1427637"/>
                      <a:ext cx="370430" cy="1121039"/>
                    </a:xfrm>
                    <a:custGeom>
                      <a:avLst/>
                      <a:gdLst>
                        <a:gd name="connsiteX0" fmla="*/ 173283 w 370430"/>
                        <a:gd name="connsiteY0" fmla="*/ 662 h 1121039"/>
                        <a:gd name="connsiteX1" fmla="*/ 358265 w 370430"/>
                        <a:gd name="connsiteY1" fmla="*/ 504893 h 1121039"/>
                        <a:gd name="connsiteX2" fmla="*/ 335473 w 370430"/>
                        <a:gd name="connsiteY2" fmla="*/ 701905 h 1121039"/>
                        <a:gd name="connsiteX3" fmla="*/ 120746 w 370430"/>
                        <a:gd name="connsiteY3" fmla="*/ 1121040 h 1121039"/>
                        <a:gd name="connsiteX4" fmla="*/ 0 w 370430"/>
                        <a:gd name="connsiteY4" fmla="*/ 969997 h 1121039"/>
                        <a:gd name="connsiteX5" fmla="*/ 179684 w 370430"/>
                        <a:gd name="connsiteY5" fmla="*/ 594514 h 1121039"/>
                        <a:gd name="connsiteX6" fmla="*/ 21302 w 370430"/>
                        <a:gd name="connsiteY6" fmla="*/ 337901 h 1121039"/>
                        <a:gd name="connsiteX7" fmla="*/ 47956 w 370430"/>
                        <a:gd name="connsiteY7" fmla="*/ 1214 h 1121039"/>
                        <a:gd name="connsiteX8" fmla="*/ 122567 w 370430"/>
                        <a:gd name="connsiteY8" fmla="*/ 0 h 1121039"/>
                        <a:gd name="connsiteX9" fmla="*/ 173283 w 370430"/>
                        <a:gd name="connsiteY9" fmla="*/ 662 h 11210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70430" h="1121039">
                          <a:moveTo>
                            <a:pt x="173283" y="662"/>
                          </a:moveTo>
                          <a:lnTo>
                            <a:pt x="358265" y="504893"/>
                          </a:lnTo>
                          <a:cubicBezTo>
                            <a:pt x="380008" y="572495"/>
                            <a:pt x="372723" y="639490"/>
                            <a:pt x="335473" y="701905"/>
                          </a:cubicBezTo>
                          <a:lnTo>
                            <a:pt x="120746" y="1121040"/>
                          </a:lnTo>
                          <a:lnTo>
                            <a:pt x="0" y="969997"/>
                          </a:lnTo>
                          <a:lnTo>
                            <a:pt x="179684" y="594514"/>
                          </a:lnTo>
                          <a:lnTo>
                            <a:pt x="21302" y="337901"/>
                          </a:lnTo>
                          <a:lnTo>
                            <a:pt x="47956" y="1214"/>
                          </a:lnTo>
                          <a:lnTo>
                            <a:pt x="122567" y="0"/>
                          </a:lnTo>
                          <a:lnTo>
                            <a:pt x="173283" y="662"/>
                          </a:ln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55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02A97519-AD4A-4FED-816A-9C525C598CF9}"/>
                      </a:ext>
                    </a:extLst>
                  </p:cNvPr>
                  <p:cNvSpPr/>
                  <p:nvPr/>
                </p:nvSpPr>
                <p:spPr>
                  <a:xfrm>
                    <a:off x="7833140" y="-1258052"/>
                    <a:ext cx="20694" cy="1004267"/>
                  </a:xfrm>
                  <a:custGeom>
                    <a:avLst/>
                    <a:gdLst>
                      <a:gd name="connsiteX0" fmla="*/ 55 w 20694"/>
                      <a:gd name="connsiteY0" fmla="*/ 0 h 1004267"/>
                      <a:gd name="connsiteX1" fmla="*/ 331 w 20694"/>
                      <a:gd name="connsiteY1" fmla="*/ 2594 h 1004267"/>
                      <a:gd name="connsiteX2" fmla="*/ 828 w 20694"/>
                      <a:gd name="connsiteY2" fmla="*/ 10209 h 1004267"/>
                      <a:gd name="connsiteX3" fmla="*/ 2373 w 20694"/>
                      <a:gd name="connsiteY3" fmla="*/ 39458 h 1004267"/>
                      <a:gd name="connsiteX4" fmla="*/ 7560 w 20694"/>
                      <a:gd name="connsiteY4" fmla="*/ 147014 h 1004267"/>
                      <a:gd name="connsiteX5" fmla="*/ 14900 w 20694"/>
                      <a:gd name="connsiteY5" fmla="*/ 306501 h 1004267"/>
                      <a:gd name="connsiteX6" fmla="*/ 19149 w 20694"/>
                      <a:gd name="connsiteY6" fmla="*/ 400702 h 1004267"/>
                      <a:gd name="connsiteX7" fmla="*/ 19922 w 20694"/>
                      <a:gd name="connsiteY7" fmla="*/ 450535 h 1004267"/>
                      <a:gd name="connsiteX8" fmla="*/ 20087 w 20694"/>
                      <a:gd name="connsiteY8" fmla="*/ 501913 h 1004267"/>
                      <a:gd name="connsiteX9" fmla="*/ 20695 w 20694"/>
                      <a:gd name="connsiteY9" fmla="*/ 857143 h 1004267"/>
                      <a:gd name="connsiteX10" fmla="*/ 20529 w 20694"/>
                      <a:gd name="connsiteY10" fmla="*/ 964809 h 1004267"/>
                      <a:gd name="connsiteX11" fmla="*/ 20363 w 20694"/>
                      <a:gd name="connsiteY11" fmla="*/ 994058 h 1004267"/>
                      <a:gd name="connsiteX12" fmla="*/ 20253 w 20694"/>
                      <a:gd name="connsiteY12" fmla="*/ 1001674 h 1004267"/>
                      <a:gd name="connsiteX13" fmla="*/ 20087 w 20694"/>
                      <a:gd name="connsiteY13" fmla="*/ 1004267 h 1004267"/>
                      <a:gd name="connsiteX14" fmla="*/ 19922 w 20694"/>
                      <a:gd name="connsiteY14" fmla="*/ 1001674 h 1004267"/>
                      <a:gd name="connsiteX15" fmla="*/ 19756 w 20694"/>
                      <a:gd name="connsiteY15" fmla="*/ 994058 h 1004267"/>
                      <a:gd name="connsiteX16" fmla="*/ 19425 w 20694"/>
                      <a:gd name="connsiteY16" fmla="*/ 964809 h 1004267"/>
                      <a:gd name="connsiteX17" fmla="*/ 18653 w 20694"/>
                      <a:gd name="connsiteY17" fmla="*/ 857143 h 1004267"/>
                      <a:gd name="connsiteX18" fmla="*/ 17218 w 20694"/>
                      <a:gd name="connsiteY18" fmla="*/ 501913 h 1004267"/>
                      <a:gd name="connsiteX19" fmla="*/ 17052 w 20694"/>
                      <a:gd name="connsiteY19" fmla="*/ 450590 h 1004267"/>
                      <a:gd name="connsiteX20" fmla="*/ 16335 w 20694"/>
                      <a:gd name="connsiteY20" fmla="*/ 400758 h 1004267"/>
                      <a:gd name="connsiteX21" fmla="*/ 12251 w 20694"/>
                      <a:gd name="connsiteY21" fmla="*/ 306556 h 1004267"/>
                      <a:gd name="connsiteX22" fmla="*/ 5519 w 20694"/>
                      <a:gd name="connsiteY22" fmla="*/ 147070 h 1004267"/>
                      <a:gd name="connsiteX23" fmla="*/ 1214 w 20694"/>
                      <a:gd name="connsiteY23" fmla="*/ 39513 h 1004267"/>
                      <a:gd name="connsiteX24" fmla="*/ 221 w 20694"/>
                      <a:gd name="connsiteY24" fmla="*/ 10264 h 1004267"/>
                      <a:gd name="connsiteX25" fmla="*/ 0 w 20694"/>
                      <a:gd name="connsiteY25" fmla="*/ 2649 h 1004267"/>
                      <a:gd name="connsiteX26" fmla="*/ 55 w 20694"/>
                      <a:gd name="connsiteY26" fmla="*/ 0 h 1004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20694" h="1004267">
                        <a:moveTo>
                          <a:pt x="55" y="0"/>
                        </a:moveTo>
                        <a:cubicBezTo>
                          <a:pt x="55" y="0"/>
                          <a:pt x="166" y="883"/>
                          <a:pt x="331" y="2594"/>
                        </a:cubicBezTo>
                        <a:cubicBezTo>
                          <a:pt x="441" y="4415"/>
                          <a:pt x="607" y="6953"/>
                          <a:pt x="828" y="10209"/>
                        </a:cubicBezTo>
                        <a:cubicBezTo>
                          <a:pt x="1214" y="17052"/>
                          <a:pt x="1711" y="26875"/>
                          <a:pt x="2373" y="39458"/>
                        </a:cubicBezTo>
                        <a:cubicBezTo>
                          <a:pt x="3587" y="65009"/>
                          <a:pt x="5408" y="101707"/>
                          <a:pt x="7560" y="147014"/>
                        </a:cubicBezTo>
                        <a:cubicBezTo>
                          <a:pt x="9657" y="192487"/>
                          <a:pt x="12141" y="246514"/>
                          <a:pt x="14900" y="306501"/>
                        </a:cubicBezTo>
                        <a:cubicBezTo>
                          <a:pt x="16225" y="336522"/>
                          <a:pt x="17659" y="368033"/>
                          <a:pt x="19149" y="400702"/>
                        </a:cubicBezTo>
                        <a:cubicBezTo>
                          <a:pt x="20198" y="417037"/>
                          <a:pt x="19701" y="433703"/>
                          <a:pt x="19922" y="450535"/>
                        </a:cubicBezTo>
                        <a:cubicBezTo>
                          <a:pt x="19977" y="467422"/>
                          <a:pt x="20032" y="484529"/>
                          <a:pt x="20087" y="501913"/>
                        </a:cubicBezTo>
                        <a:cubicBezTo>
                          <a:pt x="20308" y="640594"/>
                          <a:pt x="20529" y="766141"/>
                          <a:pt x="20695" y="857143"/>
                        </a:cubicBezTo>
                        <a:cubicBezTo>
                          <a:pt x="20639" y="902505"/>
                          <a:pt x="20584" y="939259"/>
                          <a:pt x="20529" y="964809"/>
                        </a:cubicBezTo>
                        <a:cubicBezTo>
                          <a:pt x="20474" y="977392"/>
                          <a:pt x="20363" y="987270"/>
                          <a:pt x="20363" y="994058"/>
                        </a:cubicBezTo>
                        <a:cubicBezTo>
                          <a:pt x="20308" y="997314"/>
                          <a:pt x="20253" y="999852"/>
                          <a:pt x="20253" y="1001674"/>
                        </a:cubicBezTo>
                        <a:cubicBezTo>
                          <a:pt x="20198" y="1003384"/>
                          <a:pt x="20087" y="1004267"/>
                          <a:pt x="20087" y="1004267"/>
                        </a:cubicBezTo>
                        <a:cubicBezTo>
                          <a:pt x="20087" y="1004267"/>
                          <a:pt x="19977" y="1003384"/>
                          <a:pt x="19922" y="1001674"/>
                        </a:cubicBezTo>
                        <a:cubicBezTo>
                          <a:pt x="19867" y="999852"/>
                          <a:pt x="19812" y="997314"/>
                          <a:pt x="19756" y="994058"/>
                        </a:cubicBezTo>
                        <a:cubicBezTo>
                          <a:pt x="19701" y="987215"/>
                          <a:pt x="19536" y="977392"/>
                          <a:pt x="19425" y="964809"/>
                        </a:cubicBezTo>
                        <a:cubicBezTo>
                          <a:pt x="19260" y="939259"/>
                          <a:pt x="18984" y="902505"/>
                          <a:pt x="18653" y="857143"/>
                        </a:cubicBezTo>
                        <a:cubicBezTo>
                          <a:pt x="18266" y="766141"/>
                          <a:pt x="17770" y="640594"/>
                          <a:pt x="17218" y="501913"/>
                        </a:cubicBezTo>
                        <a:cubicBezTo>
                          <a:pt x="17163" y="484585"/>
                          <a:pt x="17108" y="467422"/>
                          <a:pt x="17052" y="450590"/>
                        </a:cubicBezTo>
                        <a:cubicBezTo>
                          <a:pt x="16887" y="433703"/>
                          <a:pt x="17383" y="417037"/>
                          <a:pt x="16335" y="400758"/>
                        </a:cubicBezTo>
                        <a:cubicBezTo>
                          <a:pt x="14900" y="368088"/>
                          <a:pt x="13576" y="336577"/>
                          <a:pt x="12251" y="306556"/>
                        </a:cubicBezTo>
                        <a:cubicBezTo>
                          <a:pt x="9713" y="246569"/>
                          <a:pt x="7450" y="192487"/>
                          <a:pt x="5519" y="147070"/>
                        </a:cubicBezTo>
                        <a:cubicBezTo>
                          <a:pt x="3697" y="101762"/>
                          <a:pt x="2263" y="65064"/>
                          <a:pt x="1214" y="39513"/>
                        </a:cubicBezTo>
                        <a:cubicBezTo>
                          <a:pt x="773" y="26931"/>
                          <a:pt x="441" y="17108"/>
                          <a:pt x="221" y="10264"/>
                        </a:cubicBezTo>
                        <a:cubicBezTo>
                          <a:pt x="166" y="7009"/>
                          <a:pt x="55" y="4470"/>
                          <a:pt x="0" y="2649"/>
                        </a:cubicBezTo>
                        <a:cubicBezTo>
                          <a:pt x="0" y="883"/>
                          <a:pt x="55" y="0"/>
                          <a:pt x="55" y="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608E9B6F-46F5-4B5C-9D1B-E83F3D2F869C}"/>
                      </a:ext>
                    </a:extLst>
                  </p:cNvPr>
                  <p:cNvSpPr/>
                  <p:nvPr/>
                </p:nvSpPr>
                <p:spPr>
                  <a:xfrm>
                    <a:off x="7828828" y="-1417042"/>
                    <a:ext cx="7975" cy="141606"/>
                  </a:xfrm>
                  <a:custGeom>
                    <a:avLst/>
                    <a:gdLst>
                      <a:gd name="connsiteX0" fmla="*/ 118 w 7975"/>
                      <a:gd name="connsiteY0" fmla="*/ 0 h 141606"/>
                      <a:gd name="connsiteX1" fmla="*/ 1277 w 7975"/>
                      <a:gd name="connsiteY1" fmla="*/ 5463 h 141606"/>
                      <a:gd name="connsiteX2" fmla="*/ 3264 w 7975"/>
                      <a:gd name="connsiteY2" fmla="*/ 20529 h 141606"/>
                      <a:gd name="connsiteX3" fmla="*/ 7182 w 7975"/>
                      <a:gd name="connsiteY3" fmla="*/ 70582 h 141606"/>
                      <a:gd name="connsiteX4" fmla="*/ 7789 w 7975"/>
                      <a:gd name="connsiteY4" fmla="*/ 120801 h 141606"/>
                      <a:gd name="connsiteX5" fmla="*/ 7182 w 7975"/>
                      <a:gd name="connsiteY5" fmla="*/ 136032 h 141606"/>
                      <a:gd name="connsiteX6" fmla="*/ 6520 w 7975"/>
                      <a:gd name="connsiteY6" fmla="*/ 141606 h 141606"/>
                      <a:gd name="connsiteX7" fmla="*/ 5802 w 7975"/>
                      <a:gd name="connsiteY7" fmla="*/ 120856 h 141606"/>
                      <a:gd name="connsiteX8" fmla="*/ 4367 w 7975"/>
                      <a:gd name="connsiteY8" fmla="*/ 70803 h 141606"/>
                      <a:gd name="connsiteX9" fmla="*/ 1277 w 7975"/>
                      <a:gd name="connsiteY9" fmla="*/ 20805 h 141606"/>
                      <a:gd name="connsiteX10" fmla="*/ 118 w 7975"/>
                      <a:gd name="connsiteY10" fmla="*/ 0 h 141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975" h="141606">
                        <a:moveTo>
                          <a:pt x="118" y="0"/>
                        </a:moveTo>
                        <a:cubicBezTo>
                          <a:pt x="339" y="0"/>
                          <a:pt x="725" y="1931"/>
                          <a:pt x="1277" y="5463"/>
                        </a:cubicBezTo>
                        <a:cubicBezTo>
                          <a:pt x="1829" y="8995"/>
                          <a:pt x="2546" y="14183"/>
                          <a:pt x="3264" y="20529"/>
                        </a:cubicBezTo>
                        <a:cubicBezTo>
                          <a:pt x="4754" y="33277"/>
                          <a:pt x="6299" y="50991"/>
                          <a:pt x="7182" y="70582"/>
                        </a:cubicBezTo>
                        <a:cubicBezTo>
                          <a:pt x="8065" y="90173"/>
                          <a:pt x="8120" y="107943"/>
                          <a:pt x="7789" y="120801"/>
                        </a:cubicBezTo>
                        <a:cubicBezTo>
                          <a:pt x="7623" y="127203"/>
                          <a:pt x="7403" y="132445"/>
                          <a:pt x="7182" y="136032"/>
                        </a:cubicBezTo>
                        <a:cubicBezTo>
                          <a:pt x="6961" y="139620"/>
                          <a:pt x="6685" y="141606"/>
                          <a:pt x="6520" y="141606"/>
                        </a:cubicBezTo>
                        <a:cubicBezTo>
                          <a:pt x="6078" y="141606"/>
                          <a:pt x="5968" y="133659"/>
                          <a:pt x="5802" y="120856"/>
                        </a:cubicBezTo>
                        <a:cubicBezTo>
                          <a:pt x="5581" y="108053"/>
                          <a:pt x="5250" y="90339"/>
                          <a:pt x="4367" y="70803"/>
                        </a:cubicBezTo>
                        <a:cubicBezTo>
                          <a:pt x="3485" y="51267"/>
                          <a:pt x="2270" y="33608"/>
                          <a:pt x="1277" y="20805"/>
                        </a:cubicBezTo>
                        <a:cubicBezTo>
                          <a:pt x="339" y="8002"/>
                          <a:pt x="-268" y="55"/>
                          <a:pt x="118" y="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BB8D767C-DE78-4CA3-8482-C57A5D440033}"/>
                      </a:ext>
                    </a:extLst>
                  </p:cNvPr>
                  <p:cNvSpPr/>
                  <p:nvPr/>
                </p:nvSpPr>
                <p:spPr>
                  <a:xfrm>
                    <a:off x="7785713" y="-1407104"/>
                    <a:ext cx="19750" cy="19355"/>
                  </a:xfrm>
                  <a:custGeom>
                    <a:avLst/>
                    <a:gdLst>
                      <a:gd name="connsiteX0" fmla="*/ 6148 w 19750"/>
                      <a:gd name="connsiteY0" fmla="*/ 1430 h 19355"/>
                      <a:gd name="connsiteX1" fmla="*/ 2396 w 19750"/>
                      <a:gd name="connsiteY1" fmla="*/ 7721 h 19355"/>
                      <a:gd name="connsiteX2" fmla="*/ 4548 w 19750"/>
                      <a:gd name="connsiteY2" fmla="*/ 14454 h 19355"/>
                      <a:gd name="connsiteX3" fmla="*/ 12826 w 19750"/>
                      <a:gd name="connsiteY3" fmla="*/ 15944 h 19355"/>
                      <a:gd name="connsiteX4" fmla="*/ 17075 w 19750"/>
                      <a:gd name="connsiteY4" fmla="*/ 8715 h 19355"/>
                      <a:gd name="connsiteX5" fmla="*/ 13378 w 19750"/>
                      <a:gd name="connsiteY5" fmla="*/ 2699 h 19355"/>
                      <a:gd name="connsiteX6" fmla="*/ 6203 w 19750"/>
                      <a:gd name="connsiteY6" fmla="*/ 1430 h 19355"/>
                      <a:gd name="connsiteX7" fmla="*/ 8135 w 19750"/>
                      <a:gd name="connsiteY7" fmla="*/ 271 h 19355"/>
                      <a:gd name="connsiteX8" fmla="*/ 14316 w 19750"/>
                      <a:gd name="connsiteY8" fmla="*/ 878 h 19355"/>
                      <a:gd name="connsiteX9" fmla="*/ 19724 w 19750"/>
                      <a:gd name="connsiteY9" fmla="*/ 8549 h 19355"/>
                      <a:gd name="connsiteX10" fmla="*/ 13985 w 19750"/>
                      <a:gd name="connsiteY10" fmla="*/ 18538 h 19355"/>
                      <a:gd name="connsiteX11" fmla="*/ 2671 w 19750"/>
                      <a:gd name="connsiteY11" fmla="*/ 16330 h 19355"/>
                      <a:gd name="connsiteX12" fmla="*/ 409 w 19750"/>
                      <a:gd name="connsiteY12" fmla="*/ 7225 h 19355"/>
                      <a:gd name="connsiteX13" fmla="*/ 3996 w 19750"/>
                      <a:gd name="connsiteY13" fmla="*/ 2148 h 19355"/>
                      <a:gd name="connsiteX14" fmla="*/ 6148 w 19750"/>
                      <a:gd name="connsiteY14" fmla="*/ 1430 h 19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750" h="19355">
                        <a:moveTo>
                          <a:pt x="6148" y="1430"/>
                        </a:moveTo>
                        <a:cubicBezTo>
                          <a:pt x="6424" y="1817"/>
                          <a:pt x="3279" y="3251"/>
                          <a:pt x="2396" y="7721"/>
                        </a:cubicBezTo>
                        <a:cubicBezTo>
                          <a:pt x="2009" y="9874"/>
                          <a:pt x="2451" y="12633"/>
                          <a:pt x="4548" y="14454"/>
                        </a:cubicBezTo>
                        <a:cubicBezTo>
                          <a:pt x="6535" y="16330"/>
                          <a:pt x="10011" y="17213"/>
                          <a:pt x="12826" y="15944"/>
                        </a:cubicBezTo>
                        <a:cubicBezTo>
                          <a:pt x="15640" y="14675"/>
                          <a:pt x="17185" y="11419"/>
                          <a:pt x="17075" y="8715"/>
                        </a:cubicBezTo>
                        <a:cubicBezTo>
                          <a:pt x="17075" y="5900"/>
                          <a:pt x="15254" y="3803"/>
                          <a:pt x="13378" y="2699"/>
                        </a:cubicBezTo>
                        <a:cubicBezTo>
                          <a:pt x="9404" y="437"/>
                          <a:pt x="6259" y="1872"/>
                          <a:pt x="6203" y="1430"/>
                        </a:cubicBezTo>
                        <a:cubicBezTo>
                          <a:pt x="6148" y="1265"/>
                          <a:pt x="6755" y="713"/>
                          <a:pt x="8135" y="271"/>
                        </a:cubicBezTo>
                        <a:cubicBezTo>
                          <a:pt x="9515" y="-115"/>
                          <a:pt x="11832" y="-225"/>
                          <a:pt x="14316" y="878"/>
                        </a:cubicBezTo>
                        <a:cubicBezTo>
                          <a:pt x="16744" y="1927"/>
                          <a:pt x="19503" y="4686"/>
                          <a:pt x="19724" y="8549"/>
                        </a:cubicBezTo>
                        <a:cubicBezTo>
                          <a:pt x="20000" y="12247"/>
                          <a:pt x="18124" y="16606"/>
                          <a:pt x="13985" y="18538"/>
                        </a:cubicBezTo>
                        <a:cubicBezTo>
                          <a:pt x="9790" y="20359"/>
                          <a:pt x="5265" y="18924"/>
                          <a:pt x="2671" y="16330"/>
                        </a:cubicBezTo>
                        <a:cubicBezTo>
                          <a:pt x="-143" y="13626"/>
                          <a:pt x="-419" y="9763"/>
                          <a:pt x="409" y="7225"/>
                        </a:cubicBezTo>
                        <a:cubicBezTo>
                          <a:pt x="1182" y="4576"/>
                          <a:pt x="2727" y="2920"/>
                          <a:pt x="3996" y="2148"/>
                        </a:cubicBezTo>
                        <a:cubicBezTo>
                          <a:pt x="5265" y="1375"/>
                          <a:pt x="6093" y="1265"/>
                          <a:pt x="6148" y="143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0" name="Freeform: Shape 39">
                    <a:extLst>
                      <a:ext uri="{FF2B5EF4-FFF2-40B4-BE49-F238E27FC236}">
                        <a16:creationId xmlns:a16="http://schemas.microsoft.com/office/drawing/2014/main" id="{6DAB4114-CD49-4393-AEF0-429CCE4F8B71}"/>
                      </a:ext>
                    </a:extLst>
                  </p:cNvPr>
                  <p:cNvSpPr/>
                  <p:nvPr/>
                </p:nvSpPr>
                <p:spPr>
                  <a:xfrm>
                    <a:off x="7615156" y="-1415663"/>
                    <a:ext cx="90683" cy="73289"/>
                  </a:xfrm>
                  <a:custGeom>
                    <a:avLst/>
                    <a:gdLst>
                      <a:gd name="connsiteX0" fmla="*/ 88409 w 90683"/>
                      <a:gd name="connsiteY0" fmla="*/ 1 h 73289"/>
                      <a:gd name="connsiteX1" fmla="*/ 89899 w 90683"/>
                      <a:gd name="connsiteY1" fmla="*/ 5299 h 73289"/>
                      <a:gd name="connsiteX2" fmla="*/ 90395 w 90683"/>
                      <a:gd name="connsiteY2" fmla="*/ 20309 h 73289"/>
                      <a:gd name="connsiteX3" fmla="*/ 84049 w 90683"/>
                      <a:gd name="connsiteY3" fmla="*/ 41666 h 73289"/>
                      <a:gd name="connsiteX4" fmla="*/ 66334 w 90683"/>
                      <a:gd name="connsiteY4" fmla="*/ 62526 h 73289"/>
                      <a:gd name="connsiteX5" fmla="*/ 40894 w 90683"/>
                      <a:gd name="connsiteY5" fmla="*/ 72625 h 73289"/>
                      <a:gd name="connsiteX6" fmla="*/ 18599 w 90683"/>
                      <a:gd name="connsiteY6" fmla="*/ 71798 h 73289"/>
                      <a:gd name="connsiteX7" fmla="*/ 4527 w 90683"/>
                      <a:gd name="connsiteY7" fmla="*/ 66555 h 73289"/>
                      <a:gd name="connsiteX8" fmla="*/ 1 w 90683"/>
                      <a:gd name="connsiteY8" fmla="*/ 63409 h 73289"/>
                      <a:gd name="connsiteX9" fmla="*/ 18985 w 90683"/>
                      <a:gd name="connsiteY9" fmla="*/ 69811 h 73289"/>
                      <a:gd name="connsiteX10" fmla="*/ 64624 w 90683"/>
                      <a:gd name="connsiteY10" fmla="*/ 60153 h 73289"/>
                      <a:gd name="connsiteX11" fmla="*/ 88353 w 90683"/>
                      <a:gd name="connsiteY11" fmla="*/ 20033 h 73289"/>
                      <a:gd name="connsiteX12" fmla="*/ 88409 w 90683"/>
                      <a:gd name="connsiteY12" fmla="*/ 1 h 73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90683" h="73289">
                        <a:moveTo>
                          <a:pt x="88409" y="1"/>
                        </a:moveTo>
                        <a:cubicBezTo>
                          <a:pt x="88574" y="-54"/>
                          <a:pt x="89236" y="1822"/>
                          <a:pt x="89899" y="5299"/>
                        </a:cubicBezTo>
                        <a:cubicBezTo>
                          <a:pt x="90561" y="8776"/>
                          <a:pt x="91002" y="13963"/>
                          <a:pt x="90395" y="20309"/>
                        </a:cubicBezTo>
                        <a:cubicBezTo>
                          <a:pt x="89788" y="26656"/>
                          <a:pt x="87857" y="34161"/>
                          <a:pt x="84049" y="41666"/>
                        </a:cubicBezTo>
                        <a:cubicBezTo>
                          <a:pt x="80241" y="49227"/>
                          <a:pt x="74281" y="56732"/>
                          <a:pt x="66334" y="62526"/>
                        </a:cubicBezTo>
                        <a:cubicBezTo>
                          <a:pt x="58277" y="68211"/>
                          <a:pt x="49282" y="71411"/>
                          <a:pt x="40894" y="72625"/>
                        </a:cubicBezTo>
                        <a:cubicBezTo>
                          <a:pt x="32506" y="73839"/>
                          <a:pt x="24780" y="73288"/>
                          <a:pt x="18599" y="71798"/>
                        </a:cubicBezTo>
                        <a:cubicBezTo>
                          <a:pt x="12363" y="70363"/>
                          <a:pt x="7617" y="68321"/>
                          <a:pt x="4527" y="66555"/>
                        </a:cubicBezTo>
                        <a:cubicBezTo>
                          <a:pt x="1436" y="64789"/>
                          <a:pt x="-54" y="63575"/>
                          <a:pt x="1" y="63409"/>
                        </a:cubicBezTo>
                        <a:cubicBezTo>
                          <a:pt x="277" y="62858"/>
                          <a:pt x="6789" y="67493"/>
                          <a:pt x="18985" y="69811"/>
                        </a:cubicBezTo>
                        <a:cubicBezTo>
                          <a:pt x="30850" y="72184"/>
                          <a:pt x="49227" y="71080"/>
                          <a:pt x="64624" y="60153"/>
                        </a:cubicBezTo>
                        <a:cubicBezTo>
                          <a:pt x="79910" y="49061"/>
                          <a:pt x="86808" y="32009"/>
                          <a:pt x="88353" y="20033"/>
                        </a:cubicBezTo>
                        <a:cubicBezTo>
                          <a:pt x="90119" y="7727"/>
                          <a:pt x="87802" y="56"/>
                          <a:pt x="88409" y="1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1" name="Freeform: Shape 40">
                    <a:extLst>
                      <a:ext uri="{FF2B5EF4-FFF2-40B4-BE49-F238E27FC236}">
                        <a16:creationId xmlns:a16="http://schemas.microsoft.com/office/drawing/2014/main" id="{27B6D701-A8A9-4674-9009-07C6BE642CD8}"/>
                      </a:ext>
                    </a:extLst>
                  </p:cNvPr>
                  <p:cNvSpPr/>
                  <p:nvPr/>
                </p:nvSpPr>
                <p:spPr>
                  <a:xfrm>
                    <a:off x="7875336" y="-1416104"/>
                    <a:ext cx="44777" cy="48998"/>
                  </a:xfrm>
                  <a:custGeom>
                    <a:avLst/>
                    <a:gdLst>
                      <a:gd name="connsiteX0" fmla="*/ 44777 w 44777"/>
                      <a:gd name="connsiteY0" fmla="*/ 48785 h 48998"/>
                      <a:gd name="connsiteX1" fmla="*/ 34181 w 44777"/>
                      <a:gd name="connsiteY1" fmla="*/ 47515 h 48998"/>
                      <a:gd name="connsiteX2" fmla="*/ 12438 w 44777"/>
                      <a:gd name="connsiteY2" fmla="*/ 33609 h 48998"/>
                      <a:gd name="connsiteX3" fmla="*/ 683 w 44777"/>
                      <a:gd name="connsiteY3" fmla="*/ 10651 h 48998"/>
                      <a:gd name="connsiteX4" fmla="*/ 463 w 44777"/>
                      <a:gd name="connsiteY4" fmla="*/ 1 h 48998"/>
                      <a:gd name="connsiteX5" fmla="*/ 2670 w 44777"/>
                      <a:gd name="connsiteY5" fmla="*/ 10210 h 48998"/>
                      <a:gd name="connsiteX6" fmla="*/ 14535 w 44777"/>
                      <a:gd name="connsiteY6" fmla="*/ 31732 h 48998"/>
                      <a:gd name="connsiteX7" fmla="*/ 34788 w 44777"/>
                      <a:gd name="connsiteY7" fmla="*/ 45639 h 48998"/>
                      <a:gd name="connsiteX8" fmla="*/ 44777 w 44777"/>
                      <a:gd name="connsiteY8" fmla="*/ 48785 h 48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777" h="48998">
                        <a:moveTo>
                          <a:pt x="44777" y="48785"/>
                        </a:moveTo>
                        <a:cubicBezTo>
                          <a:pt x="44777" y="49061"/>
                          <a:pt x="40583" y="49392"/>
                          <a:pt x="34181" y="47515"/>
                        </a:cubicBezTo>
                        <a:cubicBezTo>
                          <a:pt x="27780" y="45694"/>
                          <a:pt x="19391" y="41224"/>
                          <a:pt x="12438" y="33609"/>
                        </a:cubicBezTo>
                        <a:cubicBezTo>
                          <a:pt x="5540" y="25993"/>
                          <a:pt x="1898" y="17163"/>
                          <a:pt x="683" y="10651"/>
                        </a:cubicBezTo>
                        <a:cubicBezTo>
                          <a:pt x="-531" y="4084"/>
                          <a:pt x="187" y="-55"/>
                          <a:pt x="463" y="1"/>
                        </a:cubicBezTo>
                        <a:cubicBezTo>
                          <a:pt x="959" y="1"/>
                          <a:pt x="1015" y="4029"/>
                          <a:pt x="2670" y="10210"/>
                        </a:cubicBezTo>
                        <a:cubicBezTo>
                          <a:pt x="4271" y="16335"/>
                          <a:pt x="8023" y="24503"/>
                          <a:pt x="14535" y="31732"/>
                        </a:cubicBezTo>
                        <a:cubicBezTo>
                          <a:pt x="21102" y="38906"/>
                          <a:pt x="28828" y="43432"/>
                          <a:pt x="34788" y="45639"/>
                        </a:cubicBezTo>
                        <a:cubicBezTo>
                          <a:pt x="40748" y="47846"/>
                          <a:pt x="44832" y="48233"/>
                          <a:pt x="44777" y="48785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E3F33236-ECB5-42C5-832F-40424AE6E5E1}"/>
                      </a:ext>
                    </a:extLst>
                  </p:cNvPr>
                  <p:cNvSpPr/>
                  <p:nvPr/>
                </p:nvSpPr>
                <p:spPr>
                  <a:xfrm>
                    <a:off x="7916503" y="-840311"/>
                    <a:ext cx="69345" cy="30816"/>
                  </a:xfrm>
                  <a:custGeom>
                    <a:avLst/>
                    <a:gdLst>
                      <a:gd name="connsiteX0" fmla="*/ 69336 w 69345"/>
                      <a:gd name="connsiteY0" fmla="*/ 16570 h 30816"/>
                      <a:gd name="connsiteX1" fmla="*/ 59568 w 69345"/>
                      <a:gd name="connsiteY1" fmla="*/ 24351 h 30816"/>
                      <a:gd name="connsiteX2" fmla="*/ 46986 w 69345"/>
                      <a:gd name="connsiteY2" fmla="*/ 29814 h 30816"/>
                      <a:gd name="connsiteX3" fmla="*/ 30044 w 69345"/>
                      <a:gd name="connsiteY3" fmla="*/ 29373 h 30816"/>
                      <a:gd name="connsiteX4" fmla="*/ 6479 w 69345"/>
                      <a:gd name="connsiteY4" fmla="*/ 10610 h 30816"/>
                      <a:gd name="connsiteX5" fmla="*/ 23 w 69345"/>
                      <a:gd name="connsiteY5" fmla="*/ 14 h 30816"/>
                      <a:gd name="connsiteX6" fmla="*/ 8080 w 69345"/>
                      <a:gd name="connsiteY6" fmla="*/ 9396 h 30816"/>
                      <a:gd name="connsiteX7" fmla="*/ 30926 w 69345"/>
                      <a:gd name="connsiteY7" fmla="*/ 26669 h 30816"/>
                      <a:gd name="connsiteX8" fmla="*/ 58519 w 69345"/>
                      <a:gd name="connsiteY8" fmla="*/ 22585 h 30816"/>
                      <a:gd name="connsiteX9" fmla="*/ 69336 w 69345"/>
                      <a:gd name="connsiteY9" fmla="*/ 16570 h 30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9345" h="30816">
                        <a:moveTo>
                          <a:pt x="69336" y="16570"/>
                        </a:moveTo>
                        <a:cubicBezTo>
                          <a:pt x="69556" y="16846"/>
                          <a:pt x="66135" y="20212"/>
                          <a:pt x="59568" y="24351"/>
                        </a:cubicBezTo>
                        <a:cubicBezTo>
                          <a:pt x="56257" y="26338"/>
                          <a:pt x="52118" y="28545"/>
                          <a:pt x="46986" y="29814"/>
                        </a:cubicBezTo>
                        <a:cubicBezTo>
                          <a:pt x="41964" y="31139"/>
                          <a:pt x="35838" y="31304"/>
                          <a:pt x="30044" y="29373"/>
                        </a:cubicBezTo>
                        <a:cubicBezTo>
                          <a:pt x="18289" y="25510"/>
                          <a:pt x="10949" y="16680"/>
                          <a:pt x="6479" y="10610"/>
                        </a:cubicBezTo>
                        <a:cubicBezTo>
                          <a:pt x="2009" y="4374"/>
                          <a:pt x="-253" y="180"/>
                          <a:pt x="23" y="14"/>
                        </a:cubicBezTo>
                        <a:cubicBezTo>
                          <a:pt x="354" y="-262"/>
                          <a:pt x="3278" y="3546"/>
                          <a:pt x="8080" y="9396"/>
                        </a:cubicBezTo>
                        <a:cubicBezTo>
                          <a:pt x="12881" y="15080"/>
                          <a:pt x="20165" y="23137"/>
                          <a:pt x="30926" y="26669"/>
                        </a:cubicBezTo>
                        <a:cubicBezTo>
                          <a:pt x="41743" y="30256"/>
                          <a:pt x="52063" y="26062"/>
                          <a:pt x="58519" y="22585"/>
                        </a:cubicBezTo>
                        <a:cubicBezTo>
                          <a:pt x="65197" y="18998"/>
                          <a:pt x="69060" y="16183"/>
                          <a:pt x="69336" y="16570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Freeform: Shape 42">
                    <a:extLst>
                      <a:ext uri="{FF2B5EF4-FFF2-40B4-BE49-F238E27FC236}">
                        <a16:creationId xmlns:a16="http://schemas.microsoft.com/office/drawing/2014/main" id="{E2A8A894-9864-46A3-9365-17FFFBF921E5}"/>
                      </a:ext>
                    </a:extLst>
                  </p:cNvPr>
                  <p:cNvSpPr/>
                  <p:nvPr/>
                </p:nvSpPr>
                <p:spPr>
                  <a:xfrm>
                    <a:off x="7911128" y="-837221"/>
                    <a:ext cx="32594" cy="45722"/>
                  </a:xfrm>
                  <a:custGeom>
                    <a:avLst/>
                    <a:gdLst>
                      <a:gd name="connsiteX0" fmla="*/ 32549 w 32594"/>
                      <a:gd name="connsiteY0" fmla="*/ 45708 h 45722"/>
                      <a:gd name="connsiteX1" fmla="*/ 15111 w 32594"/>
                      <a:gd name="connsiteY1" fmla="*/ 23689 h 45722"/>
                      <a:gd name="connsiteX2" fmla="*/ 45 w 32594"/>
                      <a:gd name="connsiteY2" fmla="*/ 14 h 45722"/>
                      <a:gd name="connsiteX3" fmla="*/ 17484 w 32594"/>
                      <a:gd name="connsiteY3" fmla="*/ 22033 h 45722"/>
                      <a:gd name="connsiteX4" fmla="*/ 32549 w 32594"/>
                      <a:gd name="connsiteY4" fmla="*/ 45708 h 45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594" h="45722">
                        <a:moveTo>
                          <a:pt x="32549" y="45708"/>
                        </a:moveTo>
                        <a:cubicBezTo>
                          <a:pt x="31887" y="46149"/>
                          <a:pt x="24106" y="36326"/>
                          <a:pt x="15111" y="23689"/>
                        </a:cubicBezTo>
                        <a:cubicBezTo>
                          <a:pt x="6115" y="11051"/>
                          <a:pt x="-617" y="456"/>
                          <a:pt x="45" y="14"/>
                        </a:cubicBezTo>
                        <a:cubicBezTo>
                          <a:pt x="707" y="-427"/>
                          <a:pt x="8488" y="9396"/>
                          <a:pt x="17484" y="22033"/>
                        </a:cubicBezTo>
                        <a:cubicBezTo>
                          <a:pt x="26479" y="34616"/>
                          <a:pt x="33212" y="45211"/>
                          <a:pt x="32549" y="45708"/>
                        </a:cubicBezTo>
                        <a:close/>
                      </a:path>
                    </a:pathLst>
                  </a:custGeom>
                  <a:solidFill>
                    <a:srgbClr val="455A64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9C7B34A2-3E23-4160-BCE4-E27EB47AA299}"/>
                      </a:ext>
                    </a:extLst>
                  </p:cNvPr>
                  <p:cNvSpPr/>
                  <p:nvPr/>
                </p:nvSpPr>
                <p:spPr>
                  <a:xfrm>
                    <a:off x="7654504" y="-1253764"/>
                    <a:ext cx="6669" cy="15320"/>
                  </a:xfrm>
                  <a:custGeom>
                    <a:avLst/>
                    <a:gdLst>
                      <a:gd name="connsiteX0" fmla="*/ 6402 w 6669"/>
                      <a:gd name="connsiteY0" fmla="*/ 15303 h 15320"/>
                      <a:gd name="connsiteX1" fmla="*/ 1987 w 6669"/>
                      <a:gd name="connsiteY1" fmla="*/ 8184 h 15320"/>
                      <a:gd name="connsiteX2" fmla="*/ 276 w 6669"/>
                      <a:gd name="connsiteY2" fmla="*/ 17 h 15320"/>
                      <a:gd name="connsiteX3" fmla="*/ 4636 w 6669"/>
                      <a:gd name="connsiteY3" fmla="*/ 7136 h 15320"/>
                      <a:gd name="connsiteX4" fmla="*/ 6402 w 6669"/>
                      <a:gd name="connsiteY4" fmla="*/ 15303 h 15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69" h="15320">
                        <a:moveTo>
                          <a:pt x="6402" y="15303"/>
                        </a:moveTo>
                        <a:cubicBezTo>
                          <a:pt x="5685" y="15579"/>
                          <a:pt x="3698" y="12434"/>
                          <a:pt x="1987" y="8184"/>
                        </a:cubicBezTo>
                        <a:cubicBezTo>
                          <a:pt x="276" y="3990"/>
                          <a:pt x="-441" y="293"/>
                          <a:pt x="276" y="17"/>
                        </a:cubicBezTo>
                        <a:cubicBezTo>
                          <a:pt x="994" y="-259"/>
                          <a:pt x="2980" y="2887"/>
                          <a:pt x="4636" y="7136"/>
                        </a:cubicBezTo>
                        <a:cubicBezTo>
                          <a:pt x="6347" y="11330"/>
                          <a:pt x="7119" y="14972"/>
                          <a:pt x="6402" y="1530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4E785DE8-7A14-4415-B8EA-927BC51455B1}"/>
                      </a:ext>
                    </a:extLst>
                  </p:cNvPr>
                  <p:cNvSpPr/>
                  <p:nvPr/>
                </p:nvSpPr>
                <p:spPr>
                  <a:xfrm>
                    <a:off x="7766310" y="-1235481"/>
                    <a:ext cx="2869" cy="12251"/>
                  </a:xfrm>
                  <a:custGeom>
                    <a:avLst/>
                    <a:gdLst>
                      <a:gd name="connsiteX0" fmla="*/ 1435 w 2869"/>
                      <a:gd name="connsiteY0" fmla="*/ 12251 h 12251"/>
                      <a:gd name="connsiteX1" fmla="*/ 0 w 2869"/>
                      <a:gd name="connsiteY1" fmla="*/ 6126 h 12251"/>
                      <a:gd name="connsiteX2" fmla="*/ 1435 w 2869"/>
                      <a:gd name="connsiteY2" fmla="*/ 0 h 12251"/>
                      <a:gd name="connsiteX3" fmla="*/ 2870 w 2869"/>
                      <a:gd name="connsiteY3" fmla="*/ 6126 h 12251"/>
                      <a:gd name="connsiteX4" fmla="*/ 1435 w 2869"/>
                      <a:gd name="connsiteY4" fmla="*/ 12251 h 12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9" h="12251">
                        <a:moveTo>
                          <a:pt x="1435" y="12251"/>
                        </a:moveTo>
                        <a:cubicBezTo>
                          <a:pt x="662" y="12251"/>
                          <a:pt x="0" y="9492"/>
                          <a:pt x="0" y="6126"/>
                        </a:cubicBezTo>
                        <a:cubicBezTo>
                          <a:pt x="0" y="2759"/>
                          <a:pt x="662" y="0"/>
                          <a:pt x="1435" y="0"/>
                        </a:cubicBezTo>
                        <a:cubicBezTo>
                          <a:pt x="2207" y="0"/>
                          <a:pt x="2870" y="2759"/>
                          <a:pt x="2870" y="6126"/>
                        </a:cubicBezTo>
                        <a:cubicBezTo>
                          <a:pt x="2870" y="9547"/>
                          <a:pt x="2207" y="12251"/>
                          <a:pt x="1435" y="1225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D55CB0EC-0969-485D-8EFA-5CFF2C91C8B2}"/>
                      </a:ext>
                    </a:extLst>
                  </p:cNvPr>
                  <p:cNvSpPr/>
                  <p:nvPr/>
                </p:nvSpPr>
                <p:spPr>
                  <a:xfrm>
                    <a:off x="7721798" y="-1180462"/>
                    <a:ext cx="3040" cy="15287"/>
                  </a:xfrm>
                  <a:custGeom>
                    <a:avLst/>
                    <a:gdLst>
                      <a:gd name="connsiteX0" fmla="*/ 2020 w 3040"/>
                      <a:gd name="connsiteY0" fmla="*/ 15287 h 15287"/>
                      <a:gd name="connsiteX1" fmla="*/ 88 w 3040"/>
                      <a:gd name="connsiteY1" fmla="*/ 7727 h 15287"/>
                      <a:gd name="connsiteX2" fmla="*/ 1026 w 3040"/>
                      <a:gd name="connsiteY2" fmla="*/ 1 h 15287"/>
                      <a:gd name="connsiteX3" fmla="*/ 2958 w 3040"/>
                      <a:gd name="connsiteY3" fmla="*/ 7561 h 15287"/>
                      <a:gd name="connsiteX4" fmla="*/ 2020 w 3040"/>
                      <a:gd name="connsiteY4" fmla="*/ 15287 h 15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0" h="15287">
                        <a:moveTo>
                          <a:pt x="2020" y="15287"/>
                        </a:moveTo>
                        <a:cubicBezTo>
                          <a:pt x="1247" y="15342"/>
                          <a:pt x="364" y="11976"/>
                          <a:pt x="88" y="7727"/>
                        </a:cubicBezTo>
                        <a:cubicBezTo>
                          <a:pt x="-188" y="3533"/>
                          <a:pt x="199" y="56"/>
                          <a:pt x="1026" y="1"/>
                        </a:cubicBezTo>
                        <a:cubicBezTo>
                          <a:pt x="1799" y="-55"/>
                          <a:pt x="2682" y="3312"/>
                          <a:pt x="2958" y="7561"/>
                        </a:cubicBezTo>
                        <a:cubicBezTo>
                          <a:pt x="3234" y="11755"/>
                          <a:pt x="2792" y="15232"/>
                          <a:pt x="2020" y="15287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: Shape 46">
                    <a:extLst>
                      <a:ext uri="{FF2B5EF4-FFF2-40B4-BE49-F238E27FC236}">
                        <a16:creationId xmlns:a16="http://schemas.microsoft.com/office/drawing/2014/main" id="{1CAE288C-589F-4BE7-8825-4A51C11D00AC}"/>
                      </a:ext>
                    </a:extLst>
                  </p:cNvPr>
                  <p:cNvSpPr/>
                  <p:nvPr/>
                </p:nvSpPr>
                <p:spPr>
                  <a:xfrm>
                    <a:off x="7632355" y="-1130940"/>
                    <a:ext cx="11376" cy="8554"/>
                  </a:xfrm>
                  <a:custGeom>
                    <a:avLst/>
                    <a:gdLst>
                      <a:gd name="connsiteX0" fmla="*/ 11222 w 11376"/>
                      <a:gd name="connsiteY0" fmla="*/ 8479 h 8554"/>
                      <a:gd name="connsiteX1" fmla="*/ 5318 w 11376"/>
                      <a:gd name="connsiteY1" fmla="*/ 4782 h 8554"/>
                      <a:gd name="connsiteX2" fmla="*/ 20 w 11376"/>
                      <a:gd name="connsiteY2" fmla="*/ 312 h 8554"/>
                      <a:gd name="connsiteX3" fmla="*/ 7028 w 11376"/>
                      <a:gd name="connsiteY3" fmla="*/ 2464 h 8554"/>
                      <a:gd name="connsiteX4" fmla="*/ 11222 w 11376"/>
                      <a:gd name="connsiteY4" fmla="*/ 8479 h 85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6" h="8554">
                        <a:moveTo>
                          <a:pt x="11222" y="8479"/>
                        </a:moveTo>
                        <a:cubicBezTo>
                          <a:pt x="10560" y="8976"/>
                          <a:pt x="8298" y="6934"/>
                          <a:pt x="5318" y="4782"/>
                        </a:cubicBezTo>
                        <a:cubicBezTo>
                          <a:pt x="2393" y="2630"/>
                          <a:pt x="-256" y="1085"/>
                          <a:pt x="20" y="312"/>
                        </a:cubicBezTo>
                        <a:cubicBezTo>
                          <a:pt x="241" y="-406"/>
                          <a:pt x="3662" y="36"/>
                          <a:pt x="7028" y="2464"/>
                        </a:cubicBezTo>
                        <a:cubicBezTo>
                          <a:pt x="10395" y="4892"/>
                          <a:pt x="11885" y="8038"/>
                          <a:pt x="11222" y="8479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8229AD14-E55A-4A50-9098-C2208C0C7EB7}"/>
                      </a:ext>
                    </a:extLst>
                  </p:cNvPr>
                  <p:cNvSpPr/>
                  <p:nvPr/>
                </p:nvSpPr>
                <p:spPr>
                  <a:xfrm>
                    <a:off x="7784791" y="-1077775"/>
                    <a:ext cx="6581" cy="9301"/>
                  </a:xfrm>
                  <a:custGeom>
                    <a:avLst/>
                    <a:gdLst>
                      <a:gd name="connsiteX0" fmla="*/ 228 w 6581"/>
                      <a:gd name="connsiteY0" fmla="*/ 9230 h 9301"/>
                      <a:gd name="connsiteX1" fmla="*/ 2104 w 6581"/>
                      <a:gd name="connsiteY1" fmla="*/ 3877 h 9301"/>
                      <a:gd name="connsiteX2" fmla="*/ 6353 w 6581"/>
                      <a:gd name="connsiteY2" fmla="*/ 69 h 9301"/>
                      <a:gd name="connsiteX3" fmla="*/ 4477 w 6581"/>
                      <a:gd name="connsiteY3" fmla="*/ 5422 h 9301"/>
                      <a:gd name="connsiteX4" fmla="*/ 228 w 6581"/>
                      <a:gd name="connsiteY4" fmla="*/ 9230 h 9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81" h="9301">
                        <a:moveTo>
                          <a:pt x="228" y="9230"/>
                        </a:moveTo>
                        <a:cubicBezTo>
                          <a:pt x="-434" y="8789"/>
                          <a:pt x="393" y="6361"/>
                          <a:pt x="2104" y="3877"/>
                        </a:cubicBezTo>
                        <a:cubicBezTo>
                          <a:pt x="3815" y="1339"/>
                          <a:pt x="5691" y="-372"/>
                          <a:pt x="6353" y="69"/>
                        </a:cubicBezTo>
                        <a:cubicBezTo>
                          <a:pt x="7016" y="511"/>
                          <a:pt x="6188" y="2939"/>
                          <a:pt x="4477" y="5422"/>
                        </a:cubicBezTo>
                        <a:cubicBezTo>
                          <a:pt x="2822" y="8016"/>
                          <a:pt x="890" y="9672"/>
                          <a:pt x="228" y="923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2AAEF9E3-3B99-4201-9DDF-E96A63138102}"/>
                      </a:ext>
                    </a:extLst>
                  </p:cNvPr>
                  <p:cNvSpPr/>
                  <p:nvPr/>
                </p:nvSpPr>
                <p:spPr>
                  <a:xfrm>
                    <a:off x="7696059" y="-1073567"/>
                    <a:ext cx="2869" cy="20308"/>
                  </a:xfrm>
                  <a:custGeom>
                    <a:avLst/>
                    <a:gdLst>
                      <a:gd name="connsiteX0" fmla="*/ 1435 w 2869"/>
                      <a:gd name="connsiteY0" fmla="*/ 20308 h 20308"/>
                      <a:gd name="connsiteX1" fmla="*/ 0 w 2869"/>
                      <a:gd name="connsiteY1" fmla="*/ 10154 h 20308"/>
                      <a:gd name="connsiteX2" fmla="*/ 1435 w 2869"/>
                      <a:gd name="connsiteY2" fmla="*/ 0 h 20308"/>
                      <a:gd name="connsiteX3" fmla="*/ 2870 w 2869"/>
                      <a:gd name="connsiteY3" fmla="*/ 10154 h 20308"/>
                      <a:gd name="connsiteX4" fmla="*/ 1435 w 2869"/>
                      <a:gd name="connsiteY4" fmla="*/ 20308 h 20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9" h="20308">
                        <a:moveTo>
                          <a:pt x="1435" y="20308"/>
                        </a:moveTo>
                        <a:cubicBezTo>
                          <a:pt x="662" y="20308"/>
                          <a:pt x="0" y="15728"/>
                          <a:pt x="0" y="10154"/>
                        </a:cubicBezTo>
                        <a:cubicBezTo>
                          <a:pt x="0" y="4525"/>
                          <a:pt x="662" y="0"/>
                          <a:pt x="1435" y="0"/>
                        </a:cubicBezTo>
                        <a:cubicBezTo>
                          <a:pt x="2207" y="0"/>
                          <a:pt x="2870" y="4580"/>
                          <a:pt x="2870" y="10154"/>
                        </a:cubicBezTo>
                        <a:cubicBezTo>
                          <a:pt x="2870" y="15728"/>
                          <a:pt x="2262" y="20308"/>
                          <a:pt x="1435" y="2030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5FFDD6E2-B896-47AD-B73E-668A21DD7F6E}"/>
                      </a:ext>
                    </a:extLst>
                  </p:cNvPr>
                  <p:cNvSpPr/>
                  <p:nvPr/>
                </p:nvSpPr>
                <p:spPr>
                  <a:xfrm>
                    <a:off x="7657855" y="-999678"/>
                    <a:ext cx="11345" cy="8508"/>
                  </a:xfrm>
                  <a:custGeom>
                    <a:avLst/>
                    <a:gdLst>
                      <a:gd name="connsiteX0" fmla="*/ 11274 w 11345"/>
                      <a:gd name="connsiteY0" fmla="*/ 8338 h 8508"/>
                      <a:gd name="connsiteX1" fmla="*/ 4817 w 11345"/>
                      <a:gd name="connsiteY1" fmla="*/ 5413 h 8508"/>
                      <a:gd name="connsiteX2" fmla="*/ 71 w 11345"/>
                      <a:gd name="connsiteY2" fmla="*/ 171 h 8508"/>
                      <a:gd name="connsiteX3" fmla="*/ 6528 w 11345"/>
                      <a:gd name="connsiteY3" fmla="*/ 3096 h 8508"/>
                      <a:gd name="connsiteX4" fmla="*/ 11274 w 11345"/>
                      <a:gd name="connsiteY4" fmla="*/ 8338 h 8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45" h="8508">
                        <a:moveTo>
                          <a:pt x="11274" y="8338"/>
                        </a:moveTo>
                        <a:cubicBezTo>
                          <a:pt x="10832" y="9000"/>
                          <a:pt x="7908" y="7676"/>
                          <a:pt x="4817" y="5413"/>
                        </a:cubicBezTo>
                        <a:cubicBezTo>
                          <a:pt x="1727" y="3151"/>
                          <a:pt x="-425" y="833"/>
                          <a:pt x="71" y="171"/>
                        </a:cubicBezTo>
                        <a:cubicBezTo>
                          <a:pt x="513" y="-491"/>
                          <a:pt x="3438" y="833"/>
                          <a:pt x="6528" y="3096"/>
                        </a:cubicBezTo>
                        <a:cubicBezTo>
                          <a:pt x="9618" y="5358"/>
                          <a:pt x="11771" y="7676"/>
                          <a:pt x="11274" y="833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72C48E59-414C-483B-ACEC-749E28DE0505}"/>
                      </a:ext>
                    </a:extLst>
                  </p:cNvPr>
                  <p:cNvSpPr/>
                  <p:nvPr/>
                </p:nvSpPr>
                <p:spPr>
                  <a:xfrm>
                    <a:off x="7748336" y="-970198"/>
                    <a:ext cx="9238" cy="4843"/>
                  </a:xfrm>
                  <a:custGeom>
                    <a:avLst/>
                    <a:gdLst>
                      <a:gd name="connsiteX0" fmla="*/ 9200 w 9238"/>
                      <a:gd name="connsiteY0" fmla="*/ 380 h 4843"/>
                      <a:gd name="connsiteX1" fmla="*/ 5226 w 9238"/>
                      <a:gd name="connsiteY1" fmla="*/ 3746 h 4843"/>
                      <a:gd name="connsiteX2" fmla="*/ 39 w 9238"/>
                      <a:gd name="connsiteY2" fmla="*/ 4464 h 4843"/>
                      <a:gd name="connsiteX3" fmla="*/ 4012 w 9238"/>
                      <a:gd name="connsiteY3" fmla="*/ 1097 h 4843"/>
                      <a:gd name="connsiteX4" fmla="*/ 9200 w 9238"/>
                      <a:gd name="connsiteY4" fmla="*/ 380 h 4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38" h="4843">
                        <a:moveTo>
                          <a:pt x="9200" y="380"/>
                        </a:moveTo>
                        <a:cubicBezTo>
                          <a:pt x="9531" y="1097"/>
                          <a:pt x="7710" y="2587"/>
                          <a:pt x="5226" y="3746"/>
                        </a:cubicBezTo>
                        <a:cubicBezTo>
                          <a:pt x="2688" y="4850"/>
                          <a:pt x="370" y="5181"/>
                          <a:pt x="39" y="4464"/>
                        </a:cubicBezTo>
                        <a:cubicBezTo>
                          <a:pt x="-292" y="3746"/>
                          <a:pt x="1529" y="2256"/>
                          <a:pt x="4012" y="1097"/>
                        </a:cubicBezTo>
                        <a:cubicBezTo>
                          <a:pt x="6606" y="-6"/>
                          <a:pt x="8924" y="-337"/>
                          <a:pt x="9200" y="38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Freeform: Shape 51">
                    <a:extLst>
                      <a:ext uri="{FF2B5EF4-FFF2-40B4-BE49-F238E27FC236}">
                        <a16:creationId xmlns:a16="http://schemas.microsoft.com/office/drawing/2014/main" id="{617B7E6D-2636-4F2E-9433-8A04E24A9106}"/>
                      </a:ext>
                    </a:extLst>
                  </p:cNvPr>
                  <p:cNvSpPr/>
                  <p:nvPr/>
                </p:nvSpPr>
                <p:spPr>
                  <a:xfrm>
                    <a:off x="7687176" y="-889431"/>
                    <a:ext cx="10481" cy="20399"/>
                  </a:xfrm>
                  <a:custGeom>
                    <a:avLst/>
                    <a:gdLst>
                      <a:gd name="connsiteX0" fmla="*/ 10318 w 10481"/>
                      <a:gd name="connsiteY0" fmla="*/ 20382 h 20399"/>
                      <a:gd name="connsiteX1" fmla="*/ 3971 w 10481"/>
                      <a:gd name="connsiteY1" fmla="*/ 10835 h 20399"/>
                      <a:gd name="connsiteX2" fmla="*/ 164 w 10481"/>
                      <a:gd name="connsiteY2" fmla="*/ 18 h 20399"/>
                      <a:gd name="connsiteX3" fmla="*/ 6510 w 10481"/>
                      <a:gd name="connsiteY3" fmla="*/ 9565 h 20399"/>
                      <a:gd name="connsiteX4" fmla="*/ 10318 w 10481"/>
                      <a:gd name="connsiteY4" fmla="*/ 20382 h 20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81" h="20399">
                        <a:moveTo>
                          <a:pt x="10318" y="20382"/>
                        </a:moveTo>
                        <a:cubicBezTo>
                          <a:pt x="9600" y="20713"/>
                          <a:pt x="6731" y="16463"/>
                          <a:pt x="3971" y="10835"/>
                        </a:cubicBezTo>
                        <a:cubicBezTo>
                          <a:pt x="1157" y="5206"/>
                          <a:pt x="-554" y="349"/>
                          <a:pt x="164" y="18"/>
                        </a:cubicBezTo>
                        <a:cubicBezTo>
                          <a:pt x="881" y="-313"/>
                          <a:pt x="3751" y="3936"/>
                          <a:pt x="6510" y="9565"/>
                        </a:cubicBezTo>
                        <a:cubicBezTo>
                          <a:pt x="9324" y="15194"/>
                          <a:pt x="11035" y="19995"/>
                          <a:pt x="10318" y="2038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3" name="Freeform: Shape 52">
                    <a:extLst>
                      <a:ext uri="{FF2B5EF4-FFF2-40B4-BE49-F238E27FC236}">
                        <a16:creationId xmlns:a16="http://schemas.microsoft.com/office/drawing/2014/main" id="{D2E544AA-DC86-4DDA-B269-4E6EE4C77B43}"/>
                      </a:ext>
                    </a:extLst>
                  </p:cNvPr>
                  <p:cNvSpPr/>
                  <p:nvPr/>
                </p:nvSpPr>
                <p:spPr>
                  <a:xfrm>
                    <a:off x="7795027" y="-893528"/>
                    <a:ext cx="8568" cy="15350"/>
                  </a:xfrm>
                  <a:custGeom>
                    <a:avLst/>
                    <a:gdLst>
                      <a:gd name="connsiteX0" fmla="*/ 201 w 8568"/>
                      <a:gd name="connsiteY0" fmla="*/ 15318 h 15350"/>
                      <a:gd name="connsiteX1" fmla="*/ 3015 w 8568"/>
                      <a:gd name="connsiteY1" fmla="*/ 6986 h 15350"/>
                      <a:gd name="connsiteX2" fmla="*/ 8368 w 8568"/>
                      <a:gd name="connsiteY2" fmla="*/ 32 h 15350"/>
                      <a:gd name="connsiteX3" fmla="*/ 5554 w 8568"/>
                      <a:gd name="connsiteY3" fmla="*/ 8365 h 15350"/>
                      <a:gd name="connsiteX4" fmla="*/ 201 w 8568"/>
                      <a:gd name="connsiteY4" fmla="*/ 15318 h 15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68" h="15350">
                        <a:moveTo>
                          <a:pt x="201" y="15318"/>
                        </a:moveTo>
                        <a:cubicBezTo>
                          <a:pt x="-517" y="14932"/>
                          <a:pt x="752" y="11235"/>
                          <a:pt x="3015" y="6986"/>
                        </a:cubicBezTo>
                        <a:cubicBezTo>
                          <a:pt x="5278" y="2791"/>
                          <a:pt x="7651" y="-354"/>
                          <a:pt x="8368" y="32"/>
                        </a:cubicBezTo>
                        <a:cubicBezTo>
                          <a:pt x="9085" y="418"/>
                          <a:pt x="7816" y="4116"/>
                          <a:pt x="5554" y="8365"/>
                        </a:cubicBezTo>
                        <a:cubicBezTo>
                          <a:pt x="3291" y="12559"/>
                          <a:pt x="863" y="15705"/>
                          <a:pt x="201" y="1531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86A47EA4-C3BA-4CAB-990B-5DDA9BDC0D55}"/>
                      </a:ext>
                    </a:extLst>
                  </p:cNvPr>
                  <p:cNvSpPr/>
                  <p:nvPr/>
                </p:nvSpPr>
                <p:spPr>
                  <a:xfrm>
                    <a:off x="7749202" y="-812068"/>
                    <a:ext cx="4811" cy="19345"/>
                  </a:xfrm>
                  <a:custGeom>
                    <a:avLst/>
                    <a:gdLst>
                      <a:gd name="connsiteX0" fmla="*/ 3257 w 4811"/>
                      <a:gd name="connsiteY0" fmla="*/ 19341 h 19345"/>
                      <a:gd name="connsiteX1" fmla="*/ 1656 w 4811"/>
                      <a:gd name="connsiteY1" fmla="*/ 9684 h 19345"/>
                      <a:gd name="connsiteX2" fmla="*/ 222 w 4811"/>
                      <a:gd name="connsiteY2" fmla="*/ 26 h 19345"/>
                      <a:gd name="connsiteX3" fmla="*/ 4526 w 4811"/>
                      <a:gd name="connsiteY3" fmla="*/ 9242 h 19345"/>
                      <a:gd name="connsiteX4" fmla="*/ 3257 w 4811"/>
                      <a:gd name="connsiteY4" fmla="*/ 19341 h 19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11" h="19345">
                        <a:moveTo>
                          <a:pt x="3257" y="19341"/>
                        </a:moveTo>
                        <a:cubicBezTo>
                          <a:pt x="2429" y="19231"/>
                          <a:pt x="2484" y="14871"/>
                          <a:pt x="1656" y="9684"/>
                        </a:cubicBezTo>
                        <a:cubicBezTo>
                          <a:pt x="884" y="4496"/>
                          <a:pt x="-551" y="357"/>
                          <a:pt x="222" y="26"/>
                        </a:cubicBezTo>
                        <a:cubicBezTo>
                          <a:pt x="884" y="-360"/>
                          <a:pt x="3643" y="3558"/>
                          <a:pt x="4526" y="9242"/>
                        </a:cubicBezTo>
                        <a:cubicBezTo>
                          <a:pt x="5409" y="14926"/>
                          <a:pt x="4029" y="19507"/>
                          <a:pt x="3257" y="1934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03AFC51F-5834-4809-BF6E-E470BFE7ABC6}"/>
                      </a:ext>
                    </a:extLst>
                  </p:cNvPr>
                  <p:cNvSpPr/>
                  <p:nvPr/>
                </p:nvSpPr>
                <p:spPr>
                  <a:xfrm>
                    <a:off x="7696384" y="-755179"/>
                    <a:ext cx="10387" cy="11379"/>
                  </a:xfrm>
                  <a:custGeom>
                    <a:avLst/>
                    <a:gdLst>
                      <a:gd name="connsiteX0" fmla="*/ 10271 w 10387"/>
                      <a:gd name="connsiteY0" fmla="*/ 11291 h 11379"/>
                      <a:gd name="connsiteX1" fmla="*/ 4145 w 10387"/>
                      <a:gd name="connsiteY1" fmla="*/ 6655 h 11379"/>
                      <a:gd name="connsiteX2" fmla="*/ 117 w 10387"/>
                      <a:gd name="connsiteY2" fmla="*/ 88 h 11379"/>
                      <a:gd name="connsiteX3" fmla="*/ 6242 w 10387"/>
                      <a:gd name="connsiteY3" fmla="*/ 4724 h 11379"/>
                      <a:gd name="connsiteX4" fmla="*/ 10271 w 10387"/>
                      <a:gd name="connsiteY4" fmla="*/ 11291 h 11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7" h="11379">
                        <a:moveTo>
                          <a:pt x="10271" y="11291"/>
                        </a:moveTo>
                        <a:cubicBezTo>
                          <a:pt x="9664" y="11843"/>
                          <a:pt x="6905" y="9746"/>
                          <a:pt x="4145" y="6655"/>
                        </a:cubicBezTo>
                        <a:cubicBezTo>
                          <a:pt x="1331" y="3565"/>
                          <a:pt x="-490" y="640"/>
                          <a:pt x="117" y="88"/>
                        </a:cubicBezTo>
                        <a:cubicBezTo>
                          <a:pt x="724" y="-464"/>
                          <a:pt x="3483" y="1634"/>
                          <a:pt x="6242" y="4724"/>
                        </a:cubicBezTo>
                        <a:cubicBezTo>
                          <a:pt x="9057" y="7814"/>
                          <a:pt x="10878" y="10739"/>
                          <a:pt x="10271" y="1129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6" name="Freeform: Shape 55">
                    <a:extLst>
                      <a:ext uri="{FF2B5EF4-FFF2-40B4-BE49-F238E27FC236}">
                        <a16:creationId xmlns:a16="http://schemas.microsoft.com/office/drawing/2014/main" id="{1D8AB36B-8715-442C-A289-4BF33F7DC893}"/>
                      </a:ext>
                    </a:extLst>
                  </p:cNvPr>
                  <p:cNvSpPr/>
                  <p:nvPr/>
                </p:nvSpPr>
                <p:spPr>
                  <a:xfrm>
                    <a:off x="7817709" y="-736692"/>
                    <a:ext cx="11272" cy="11434"/>
                  </a:xfrm>
                  <a:custGeom>
                    <a:avLst/>
                    <a:gdLst>
                      <a:gd name="connsiteX0" fmla="*/ 90 w 11272"/>
                      <a:gd name="connsiteY0" fmla="*/ 11346 h 11434"/>
                      <a:gd name="connsiteX1" fmla="*/ 4615 w 11272"/>
                      <a:gd name="connsiteY1" fmla="*/ 4724 h 11434"/>
                      <a:gd name="connsiteX2" fmla="*/ 11182 w 11272"/>
                      <a:gd name="connsiteY2" fmla="*/ 88 h 11434"/>
                      <a:gd name="connsiteX3" fmla="*/ 6657 w 11272"/>
                      <a:gd name="connsiteY3" fmla="*/ 6711 h 11434"/>
                      <a:gd name="connsiteX4" fmla="*/ 90 w 11272"/>
                      <a:gd name="connsiteY4" fmla="*/ 11346 h 11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72" h="11434">
                        <a:moveTo>
                          <a:pt x="90" y="11346"/>
                        </a:moveTo>
                        <a:cubicBezTo>
                          <a:pt x="-462" y="10794"/>
                          <a:pt x="1580" y="7814"/>
                          <a:pt x="4615" y="4724"/>
                        </a:cubicBezTo>
                        <a:cubicBezTo>
                          <a:pt x="7706" y="1633"/>
                          <a:pt x="10631" y="-464"/>
                          <a:pt x="11182" y="88"/>
                        </a:cubicBezTo>
                        <a:cubicBezTo>
                          <a:pt x="11734" y="640"/>
                          <a:pt x="9692" y="3620"/>
                          <a:pt x="6657" y="6711"/>
                        </a:cubicBezTo>
                        <a:cubicBezTo>
                          <a:pt x="3622" y="9801"/>
                          <a:pt x="697" y="11898"/>
                          <a:pt x="90" y="11346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: Shape 56">
                    <a:extLst>
                      <a:ext uri="{FF2B5EF4-FFF2-40B4-BE49-F238E27FC236}">
                        <a16:creationId xmlns:a16="http://schemas.microsoft.com/office/drawing/2014/main" id="{EFC4820A-7397-406C-BD1A-03A00AF04F50}"/>
                      </a:ext>
                    </a:extLst>
                  </p:cNvPr>
                  <p:cNvSpPr/>
                  <p:nvPr/>
                </p:nvSpPr>
                <p:spPr>
                  <a:xfrm>
                    <a:off x="7753307" y="-670551"/>
                    <a:ext cx="3925" cy="18328"/>
                  </a:xfrm>
                  <a:custGeom>
                    <a:avLst/>
                    <a:gdLst>
                      <a:gd name="connsiteX0" fmla="*/ 586 w 3925"/>
                      <a:gd name="connsiteY0" fmla="*/ 18327 h 18328"/>
                      <a:gd name="connsiteX1" fmla="*/ 531 w 3925"/>
                      <a:gd name="connsiteY1" fmla="*/ 8945 h 18328"/>
                      <a:gd name="connsiteX2" fmla="*/ 3346 w 3925"/>
                      <a:gd name="connsiteY2" fmla="*/ 5 h 18328"/>
                      <a:gd name="connsiteX3" fmla="*/ 3346 w 3925"/>
                      <a:gd name="connsiteY3" fmla="*/ 9387 h 18328"/>
                      <a:gd name="connsiteX4" fmla="*/ 586 w 3925"/>
                      <a:gd name="connsiteY4" fmla="*/ 18327 h 18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25" h="18328">
                        <a:moveTo>
                          <a:pt x="586" y="18327"/>
                        </a:moveTo>
                        <a:cubicBezTo>
                          <a:pt x="-186" y="18216"/>
                          <a:pt x="-186" y="14022"/>
                          <a:pt x="531" y="8945"/>
                        </a:cubicBezTo>
                        <a:cubicBezTo>
                          <a:pt x="1304" y="3868"/>
                          <a:pt x="2573" y="-161"/>
                          <a:pt x="3346" y="5"/>
                        </a:cubicBezTo>
                        <a:cubicBezTo>
                          <a:pt x="4118" y="115"/>
                          <a:pt x="4118" y="4309"/>
                          <a:pt x="3346" y="9387"/>
                        </a:cubicBezTo>
                        <a:cubicBezTo>
                          <a:pt x="2628" y="14408"/>
                          <a:pt x="1359" y="18437"/>
                          <a:pt x="586" y="18327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1B05B349-305F-4659-B3CA-E13DED4DFFE8}"/>
                      </a:ext>
                    </a:extLst>
                  </p:cNvPr>
                  <p:cNvSpPr/>
                  <p:nvPr/>
                </p:nvSpPr>
                <p:spPr>
                  <a:xfrm>
                    <a:off x="7702400" y="-630903"/>
                    <a:ext cx="8674" cy="14198"/>
                  </a:xfrm>
                  <a:custGeom>
                    <a:avLst/>
                    <a:gdLst>
                      <a:gd name="connsiteX0" fmla="*/ 8504 w 8674"/>
                      <a:gd name="connsiteY0" fmla="*/ 14163 h 14198"/>
                      <a:gd name="connsiteX1" fmla="*/ 3096 w 8674"/>
                      <a:gd name="connsiteY1" fmla="*/ 7817 h 14198"/>
                      <a:gd name="connsiteX2" fmla="*/ 171 w 8674"/>
                      <a:gd name="connsiteY2" fmla="*/ 35 h 14198"/>
                      <a:gd name="connsiteX3" fmla="*/ 5579 w 8674"/>
                      <a:gd name="connsiteY3" fmla="*/ 6382 h 14198"/>
                      <a:gd name="connsiteX4" fmla="*/ 8504 w 8674"/>
                      <a:gd name="connsiteY4" fmla="*/ 14163 h 14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74" h="14198">
                        <a:moveTo>
                          <a:pt x="8504" y="14163"/>
                        </a:moveTo>
                        <a:cubicBezTo>
                          <a:pt x="7841" y="14549"/>
                          <a:pt x="5413" y="11735"/>
                          <a:pt x="3096" y="7817"/>
                        </a:cubicBezTo>
                        <a:cubicBezTo>
                          <a:pt x="833" y="3899"/>
                          <a:pt x="-491" y="422"/>
                          <a:pt x="171" y="35"/>
                        </a:cubicBezTo>
                        <a:cubicBezTo>
                          <a:pt x="833" y="-351"/>
                          <a:pt x="3261" y="2464"/>
                          <a:pt x="5579" y="6382"/>
                        </a:cubicBezTo>
                        <a:cubicBezTo>
                          <a:pt x="7841" y="10245"/>
                          <a:pt x="9166" y="13722"/>
                          <a:pt x="8504" y="1416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91042A8B-5D2A-4D57-BB4B-E5A23341BFB6}"/>
                      </a:ext>
                    </a:extLst>
                  </p:cNvPr>
                  <p:cNvSpPr/>
                  <p:nvPr/>
                </p:nvSpPr>
                <p:spPr>
                  <a:xfrm>
                    <a:off x="7800204" y="-572107"/>
                    <a:ext cx="14329" cy="10470"/>
                  </a:xfrm>
                  <a:custGeom>
                    <a:avLst/>
                    <a:gdLst>
                      <a:gd name="connsiteX0" fmla="*/ 14284 w 14329"/>
                      <a:gd name="connsiteY0" fmla="*/ 122 h 10470"/>
                      <a:gd name="connsiteX1" fmla="*/ 7992 w 14329"/>
                      <a:gd name="connsiteY1" fmla="*/ 6413 h 10470"/>
                      <a:gd name="connsiteX2" fmla="*/ 46 w 14329"/>
                      <a:gd name="connsiteY2" fmla="*/ 10332 h 10470"/>
                      <a:gd name="connsiteX3" fmla="*/ 6337 w 14329"/>
                      <a:gd name="connsiteY3" fmla="*/ 4040 h 10470"/>
                      <a:gd name="connsiteX4" fmla="*/ 14284 w 14329"/>
                      <a:gd name="connsiteY4" fmla="*/ 122 h 104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9" h="10470">
                        <a:moveTo>
                          <a:pt x="14284" y="122"/>
                        </a:moveTo>
                        <a:cubicBezTo>
                          <a:pt x="14725" y="784"/>
                          <a:pt x="11911" y="3599"/>
                          <a:pt x="7992" y="6413"/>
                        </a:cubicBezTo>
                        <a:cubicBezTo>
                          <a:pt x="4074" y="9228"/>
                          <a:pt x="487" y="10994"/>
                          <a:pt x="46" y="10332"/>
                        </a:cubicBezTo>
                        <a:cubicBezTo>
                          <a:pt x="-396" y="9669"/>
                          <a:pt x="2419" y="6855"/>
                          <a:pt x="6337" y="4040"/>
                        </a:cubicBezTo>
                        <a:cubicBezTo>
                          <a:pt x="10255" y="1226"/>
                          <a:pt x="13842" y="-485"/>
                          <a:pt x="14284" y="12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0" name="Freeform: Shape 59">
                    <a:extLst>
                      <a:ext uri="{FF2B5EF4-FFF2-40B4-BE49-F238E27FC236}">
                        <a16:creationId xmlns:a16="http://schemas.microsoft.com/office/drawing/2014/main" id="{2050631B-9E5F-4736-B365-B71D32020B99}"/>
                      </a:ext>
                    </a:extLst>
                  </p:cNvPr>
                  <p:cNvSpPr/>
                  <p:nvPr/>
                </p:nvSpPr>
                <p:spPr>
                  <a:xfrm>
                    <a:off x="7727892" y="-534242"/>
                    <a:ext cx="3881" cy="20385"/>
                  </a:xfrm>
                  <a:custGeom>
                    <a:avLst/>
                    <a:gdLst>
                      <a:gd name="connsiteX0" fmla="*/ 285 w 3881"/>
                      <a:gd name="connsiteY0" fmla="*/ 20368 h 20385"/>
                      <a:gd name="connsiteX1" fmla="*/ 948 w 3881"/>
                      <a:gd name="connsiteY1" fmla="*/ 10158 h 20385"/>
                      <a:gd name="connsiteX2" fmla="*/ 2051 w 3881"/>
                      <a:gd name="connsiteY2" fmla="*/ 4 h 20385"/>
                      <a:gd name="connsiteX3" fmla="*/ 3762 w 3881"/>
                      <a:gd name="connsiteY3" fmla="*/ 10434 h 20385"/>
                      <a:gd name="connsiteX4" fmla="*/ 285 w 3881"/>
                      <a:gd name="connsiteY4" fmla="*/ 20368 h 203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1" h="20385">
                        <a:moveTo>
                          <a:pt x="285" y="20368"/>
                        </a:moveTo>
                        <a:cubicBezTo>
                          <a:pt x="-487" y="20092"/>
                          <a:pt x="506" y="15622"/>
                          <a:pt x="948" y="10158"/>
                        </a:cubicBezTo>
                        <a:cubicBezTo>
                          <a:pt x="1444" y="4695"/>
                          <a:pt x="1279" y="115"/>
                          <a:pt x="2051" y="4"/>
                        </a:cubicBezTo>
                        <a:cubicBezTo>
                          <a:pt x="2824" y="-161"/>
                          <a:pt x="4314" y="4530"/>
                          <a:pt x="3762" y="10434"/>
                        </a:cubicBezTo>
                        <a:cubicBezTo>
                          <a:pt x="3321" y="16339"/>
                          <a:pt x="1003" y="20699"/>
                          <a:pt x="285" y="2036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1" name="Freeform: Shape 60">
                    <a:extLst>
                      <a:ext uri="{FF2B5EF4-FFF2-40B4-BE49-F238E27FC236}">
                        <a16:creationId xmlns:a16="http://schemas.microsoft.com/office/drawing/2014/main" id="{5D7CE9B7-7170-4A30-9616-7DB3E9CAF053}"/>
                      </a:ext>
                    </a:extLst>
                  </p:cNvPr>
                  <p:cNvSpPr/>
                  <p:nvPr/>
                </p:nvSpPr>
                <p:spPr>
                  <a:xfrm>
                    <a:off x="7754385" y="-440668"/>
                    <a:ext cx="8430" cy="10313"/>
                  </a:xfrm>
                  <a:custGeom>
                    <a:avLst/>
                    <a:gdLst>
                      <a:gd name="connsiteX0" fmla="*/ 8283 w 8430"/>
                      <a:gd name="connsiteY0" fmla="*/ 10234 h 10313"/>
                      <a:gd name="connsiteX1" fmla="*/ 3096 w 8430"/>
                      <a:gd name="connsiteY1" fmla="*/ 6040 h 10313"/>
                      <a:gd name="connsiteX2" fmla="*/ 171 w 8430"/>
                      <a:gd name="connsiteY2" fmla="*/ 80 h 10313"/>
                      <a:gd name="connsiteX3" fmla="*/ 5358 w 8430"/>
                      <a:gd name="connsiteY3" fmla="*/ 4274 h 10313"/>
                      <a:gd name="connsiteX4" fmla="*/ 8283 w 8430"/>
                      <a:gd name="connsiteY4" fmla="*/ 10234 h 10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0" h="10313">
                        <a:moveTo>
                          <a:pt x="8283" y="10234"/>
                        </a:moveTo>
                        <a:cubicBezTo>
                          <a:pt x="7676" y="10730"/>
                          <a:pt x="5358" y="8854"/>
                          <a:pt x="3096" y="6040"/>
                        </a:cubicBezTo>
                        <a:cubicBezTo>
                          <a:pt x="833" y="3225"/>
                          <a:pt x="-491" y="576"/>
                          <a:pt x="171" y="80"/>
                        </a:cubicBezTo>
                        <a:cubicBezTo>
                          <a:pt x="778" y="-417"/>
                          <a:pt x="3096" y="1459"/>
                          <a:pt x="5358" y="4274"/>
                        </a:cubicBezTo>
                        <a:cubicBezTo>
                          <a:pt x="7566" y="7033"/>
                          <a:pt x="8890" y="9737"/>
                          <a:pt x="8283" y="1023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2" name="Freeform: Shape 61">
                    <a:extLst>
                      <a:ext uri="{FF2B5EF4-FFF2-40B4-BE49-F238E27FC236}">
                        <a16:creationId xmlns:a16="http://schemas.microsoft.com/office/drawing/2014/main" id="{FC190204-9E4F-477D-8B20-F1FEC422819C}"/>
                      </a:ext>
                    </a:extLst>
                  </p:cNvPr>
                  <p:cNvSpPr/>
                  <p:nvPr/>
                </p:nvSpPr>
                <p:spPr>
                  <a:xfrm>
                    <a:off x="7713646" y="-390796"/>
                    <a:ext cx="11457" cy="16359"/>
                  </a:xfrm>
                  <a:custGeom>
                    <a:avLst/>
                    <a:gdLst>
                      <a:gd name="connsiteX0" fmla="*/ 11330 w 11457"/>
                      <a:gd name="connsiteY0" fmla="*/ 16320 h 16359"/>
                      <a:gd name="connsiteX1" fmla="*/ 4542 w 11457"/>
                      <a:gd name="connsiteY1" fmla="*/ 8980 h 16359"/>
                      <a:gd name="connsiteX2" fmla="*/ 127 w 11457"/>
                      <a:gd name="connsiteY2" fmla="*/ 40 h 16359"/>
                      <a:gd name="connsiteX3" fmla="*/ 6915 w 11457"/>
                      <a:gd name="connsiteY3" fmla="*/ 7380 h 16359"/>
                      <a:gd name="connsiteX4" fmla="*/ 11330 w 11457"/>
                      <a:gd name="connsiteY4" fmla="*/ 16320 h 1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57" h="16359">
                        <a:moveTo>
                          <a:pt x="11330" y="16320"/>
                        </a:moveTo>
                        <a:cubicBezTo>
                          <a:pt x="10668" y="16761"/>
                          <a:pt x="7633" y="13505"/>
                          <a:pt x="4542" y="8980"/>
                        </a:cubicBezTo>
                        <a:cubicBezTo>
                          <a:pt x="1452" y="4455"/>
                          <a:pt x="-535" y="481"/>
                          <a:pt x="127" y="40"/>
                        </a:cubicBezTo>
                        <a:cubicBezTo>
                          <a:pt x="790" y="-401"/>
                          <a:pt x="3825" y="2855"/>
                          <a:pt x="6915" y="7380"/>
                        </a:cubicBezTo>
                        <a:cubicBezTo>
                          <a:pt x="10006" y="11850"/>
                          <a:pt x="11992" y="15878"/>
                          <a:pt x="11330" y="1632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3" name="Freeform: Shape 62">
                    <a:extLst>
                      <a:ext uri="{FF2B5EF4-FFF2-40B4-BE49-F238E27FC236}">
                        <a16:creationId xmlns:a16="http://schemas.microsoft.com/office/drawing/2014/main" id="{B68B22F4-97C8-40B8-AAC8-D609F30E7093}"/>
                      </a:ext>
                    </a:extLst>
                  </p:cNvPr>
                  <p:cNvSpPr/>
                  <p:nvPr/>
                </p:nvSpPr>
                <p:spPr>
                  <a:xfrm>
                    <a:off x="7828281" y="-452925"/>
                    <a:ext cx="4034" cy="8241"/>
                  </a:xfrm>
                  <a:custGeom>
                    <a:avLst/>
                    <a:gdLst>
                      <a:gd name="connsiteX0" fmla="*/ 500 w 4034"/>
                      <a:gd name="connsiteY0" fmla="*/ 8198 h 8241"/>
                      <a:gd name="connsiteX1" fmla="*/ 665 w 4034"/>
                      <a:gd name="connsiteY1" fmla="*/ 3618 h 8241"/>
                      <a:gd name="connsiteX2" fmla="*/ 3535 w 4034"/>
                      <a:gd name="connsiteY2" fmla="*/ 31 h 8241"/>
                      <a:gd name="connsiteX3" fmla="*/ 3369 w 4034"/>
                      <a:gd name="connsiteY3" fmla="*/ 4611 h 8241"/>
                      <a:gd name="connsiteX4" fmla="*/ 500 w 4034"/>
                      <a:gd name="connsiteY4" fmla="*/ 8198 h 8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34" h="8241">
                        <a:moveTo>
                          <a:pt x="500" y="8198"/>
                        </a:moveTo>
                        <a:cubicBezTo>
                          <a:pt x="-218" y="7922"/>
                          <a:pt x="-163" y="5881"/>
                          <a:pt x="665" y="3618"/>
                        </a:cubicBezTo>
                        <a:cubicBezTo>
                          <a:pt x="1493" y="1355"/>
                          <a:pt x="2817" y="-245"/>
                          <a:pt x="3535" y="31"/>
                        </a:cubicBezTo>
                        <a:cubicBezTo>
                          <a:pt x="4252" y="307"/>
                          <a:pt x="4197" y="2349"/>
                          <a:pt x="3369" y="4611"/>
                        </a:cubicBezTo>
                        <a:cubicBezTo>
                          <a:pt x="2541" y="6929"/>
                          <a:pt x="1272" y="8530"/>
                          <a:pt x="500" y="819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Freeform: Shape 63">
                    <a:extLst>
                      <a:ext uri="{FF2B5EF4-FFF2-40B4-BE49-F238E27FC236}">
                        <a16:creationId xmlns:a16="http://schemas.microsoft.com/office/drawing/2014/main" id="{9B771C0B-FD6D-40D6-A78B-1937517459EE}"/>
                      </a:ext>
                    </a:extLst>
                  </p:cNvPr>
                  <p:cNvSpPr/>
                  <p:nvPr/>
                </p:nvSpPr>
                <p:spPr>
                  <a:xfrm>
                    <a:off x="7782778" y="-329721"/>
                    <a:ext cx="5267" cy="18350"/>
                  </a:xfrm>
                  <a:custGeom>
                    <a:avLst/>
                    <a:gdLst>
                      <a:gd name="connsiteX0" fmla="*/ 199 w 5267"/>
                      <a:gd name="connsiteY0" fmla="*/ 18322 h 18350"/>
                      <a:gd name="connsiteX1" fmla="*/ 1909 w 5267"/>
                      <a:gd name="connsiteY1" fmla="*/ 9106 h 18350"/>
                      <a:gd name="connsiteX2" fmla="*/ 4227 w 5267"/>
                      <a:gd name="connsiteY2" fmla="*/ 1 h 18350"/>
                      <a:gd name="connsiteX3" fmla="*/ 4669 w 5267"/>
                      <a:gd name="connsiteY3" fmla="*/ 9713 h 18350"/>
                      <a:gd name="connsiteX4" fmla="*/ 199 w 5267"/>
                      <a:gd name="connsiteY4" fmla="*/ 18322 h 18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67" h="18350">
                        <a:moveTo>
                          <a:pt x="199" y="18322"/>
                        </a:moveTo>
                        <a:cubicBezTo>
                          <a:pt x="-519" y="17936"/>
                          <a:pt x="861" y="14018"/>
                          <a:pt x="1909" y="9106"/>
                        </a:cubicBezTo>
                        <a:cubicBezTo>
                          <a:pt x="3013" y="4195"/>
                          <a:pt x="3454" y="56"/>
                          <a:pt x="4227" y="1"/>
                        </a:cubicBezTo>
                        <a:cubicBezTo>
                          <a:pt x="5000" y="-55"/>
                          <a:pt x="5883" y="4360"/>
                          <a:pt x="4669" y="9713"/>
                        </a:cubicBezTo>
                        <a:cubicBezTo>
                          <a:pt x="3565" y="15066"/>
                          <a:pt x="861" y="18708"/>
                          <a:pt x="199" y="1832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Freeform: Shape 64">
                    <a:extLst>
                      <a:ext uri="{FF2B5EF4-FFF2-40B4-BE49-F238E27FC236}">
                        <a16:creationId xmlns:a16="http://schemas.microsoft.com/office/drawing/2014/main" id="{7B3FBA2F-66F0-4085-8DF9-0980E32E39D7}"/>
                      </a:ext>
                    </a:extLst>
                  </p:cNvPr>
                  <p:cNvSpPr/>
                  <p:nvPr/>
                </p:nvSpPr>
                <p:spPr>
                  <a:xfrm>
                    <a:off x="7807232" y="-1175472"/>
                    <a:ext cx="5847" cy="11213"/>
                  </a:xfrm>
                  <a:custGeom>
                    <a:avLst/>
                    <a:gdLst>
                      <a:gd name="connsiteX0" fmla="*/ 5545 w 5847"/>
                      <a:gd name="connsiteY0" fmla="*/ 11180 h 11213"/>
                      <a:gd name="connsiteX1" fmla="*/ 1627 w 5847"/>
                      <a:gd name="connsiteY1" fmla="*/ 6214 h 11213"/>
                      <a:gd name="connsiteX2" fmla="*/ 302 w 5847"/>
                      <a:gd name="connsiteY2" fmla="*/ 33 h 11213"/>
                      <a:gd name="connsiteX3" fmla="*/ 4220 w 5847"/>
                      <a:gd name="connsiteY3" fmla="*/ 5000 h 11213"/>
                      <a:gd name="connsiteX4" fmla="*/ 5545 w 5847"/>
                      <a:gd name="connsiteY4" fmla="*/ 11180 h 112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47" h="11213">
                        <a:moveTo>
                          <a:pt x="5545" y="11180"/>
                        </a:moveTo>
                        <a:cubicBezTo>
                          <a:pt x="4827" y="11511"/>
                          <a:pt x="3061" y="9304"/>
                          <a:pt x="1627" y="6214"/>
                        </a:cubicBezTo>
                        <a:cubicBezTo>
                          <a:pt x="192" y="3123"/>
                          <a:pt x="-415" y="364"/>
                          <a:pt x="302" y="33"/>
                        </a:cubicBezTo>
                        <a:cubicBezTo>
                          <a:pt x="1020" y="-298"/>
                          <a:pt x="2786" y="1909"/>
                          <a:pt x="4220" y="5000"/>
                        </a:cubicBezTo>
                        <a:cubicBezTo>
                          <a:pt x="5655" y="8090"/>
                          <a:pt x="6262" y="10849"/>
                          <a:pt x="5545" y="11180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Freeform: Shape 65">
                    <a:extLst>
                      <a:ext uri="{FF2B5EF4-FFF2-40B4-BE49-F238E27FC236}">
                        <a16:creationId xmlns:a16="http://schemas.microsoft.com/office/drawing/2014/main" id="{B85DCA6B-B389-43C5-B827-C9F26DFB0771}"/>
                      </a:ext>
                    </a:extLst>
                  </p:cNvPr>
                  <p:cNvSpPr/>
                  <p:nvPr/>
                </p:nvSpPr>
                <p:spPr>
                  <a:xfrm>
                    <a:off x="7720761" y="-1336272"/>
                    <a:ext cx="15452" cy="16437"/>
                  </a:xfrm>
                  <a:custGeom>
                    <a:avLst/>
                    <a:gdLst>
                      <a:gd name="connsiteX0" fmla="*/ 15418 w 15452"/>
                      <a:gd name="connsiteY0" fmla="*/ 133 h 16437"/>
                      <a:gd name="connsiteX1" fmla="*/ 7858 w 15452"/>
                      <a:gd name="connsiteY1" fmla="*/ 8355 h 16437"/>
                      <a:gd name="connsiteX2" fmla="*/ 132 w 15452"/>
                      <a:gd name="connsiteY2" fmla="*/ 16412 h 16437"/>
                      <a:gd name="connsiteX3" fmla="*/ 5761 w 15452"/>
                      <a:gd name="connsiteY3" fmla="*/ 6369 h 16437"/>
                      <a:gd name="connsiteX4" fmla="*/ 15418 w 15452"/>
                      <a:gd name="connsiteY4" fmla="*/ 133 h 16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52" h="16437">
                        <a:moveTo>
                          <a:pt x="15418" y="133"/>
                        </a:moveTo>
                        <a:cubicBezTo>
                          <a:pt x="15860" y="850"/>
                          <a:pt x="11997" y="3940"/>
                          <a:pt x="7858" y="8355"/>
                        </a:cubicBezTo>
                        <a:cubicBezTo>
                          <a:pt x="3719" y="12715"/>
                          <a:pt x="849" y="16799"/>
                          <a:pt x="132" y="16412"/>
                        </a:cubicBezTo>
                        <a:cubicBezTo>
                          <a:pt x="-530" y="16081"/>
                          <a:pt x="1291" y="11115"/>
                          <a:pt x="5761" y="6369"/>
                        </a:cubicBezTo>
                        <a:cubicBezTo>
                          <a:pt x="10176" y="1623"/>
                          <a:pt x="15032" y="-585"/>
                          <a:pt x="15418" y="13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7" name="Freeform: Shape 66">
                    <a:extLst>
                      <a:ext uri="{FF2B5EF4-FFF2-40B4-BE49-F238E27FC236}">
                        <a16:creationId xmlns:a16="http://schemas.microsoft.com/office/drawing/2014/main" id="{6D040150-A5A1-4D97-9681-189C0BA33148}"/>
                      </a:ext>
                    </a:extLst>
                  </p:cNvPr>
                  <p:cNvSpPr/>
                  <p:nvPr/>
                </p:nvSpPr>
                <p:spPr>
                  <a:xfrm>
                    <a:off x="7797151" y="-1352497"/>
                    <a:ext cx="7653" cy="14321"/>
                  </a:xfrm>
                  <a:custGeom>
                    <a:avLst/>
                    <a:gdLst>
                      <a:gd name="connsiteX0" fmla="*/ 7238 w 7653"/>
                      <a:gd name="connsiteY0" fmla="*/ 14316 h 14321"/>
                      <a:gd name="connsiteX1" fmla="*/ 3209 w 7653"/>
                      <a:gd name="connsiteY1" fmla="*/ 7417 h 14321"/>
                      <a:gd name="connsiteX2" fmla="*/ 119 w 7653"/>
                      <a:gd name="connsiteY2" fmla="*/ 78 h 14321"/>
                      <a:gd name="connsiteX3" fmla="*/ 5803 w 7653"/>
                      <a:gd name="connsiteY3" fmla="*/ 6148 h 14321"/>
                      <a:gd name="connsiteX4" fmla="*/ 7238 w 7653"/>
                      <a:gd name="connsiteY4" fmla="*/ 14316 h 14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53" h="14321">
                        <a:moveTo>
                          <a:pt x="7238" y="14316"/>
                        </a:moveTo>
                        <a:cubicBezTo>
                          <a:pt x="6465" y="14481"/>
                          <a:pt x="5141" y="11225"/>
                          <a:pt x="3209" y="7417"/>
                        </a:cubicBezTo>
                        <a:cubicBezTo>
                          <a:pt x="1333" y="3609"/>
                          <a:pt x="-488" y="630"/>
                          <a:pt x="119" y="78"/>
                        </a:cubicBezTo>
                        <a:cubicBezTo>
                          <a:pt x="671" y="-474"/>
                          <a:pt x="3706" y="1954"/>
                          <a:pt x="5803" y="6148"/>
                        </a:cubicBezTo>
                        <a:cubicBezTo>
                          <a:pt x="7900" y="10287"/>
                          <a:pt x="7955" y="14150"/>
                          <a:pt x="7238" y="14316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8" name="Freeform: Shape 67">
                    <a:extLst>
                      <a:ext uri="{FF2B5EF4-FFF2-40B4-BE49-F238E27FC236}">
                        <a16:creationId xmlns:a16="http://schemas.microsoft.com/office/drawing/2014/main" id="{047E5504-34A0-4AB6-978B-2962846F3039}"/>
                      </a:ext>
                    </a:extLst>
                  </p:cNvPr>
                  <p:cNvSpPr/>
                  <p:nvPr/>
                </p:nvSpPr>
                <p:spPr>
                  <a:xfrm>
                    <a:off x="7591648" y="-1297416"/>
                    <a:ext cx="6623" cy="15319"/>
                  </a:xfrm>
                  <a:custGeom>
                    <a:avLst/>
                    <a:gdLst>
                      <a:gd name="connsiteX0" fmla="*/ 276 w 6623"/>
                      <a:gd name="connsiteY0" fmla="*/ 15303 h 15319"/>
                      <a:gd name="connsiteX1" fmla="*/ 1987 w 6623"/>
                      <a:gd name="connsiteY1" fmla="*/ 7136 h 15319"/>
                      <a:gd name="connsiteX2" fmla="*/ 6347 w 6623"/>
                      <a:gd name="connsiteY2" fmla="*/ 17 h 15319"/>
                      <a:gd name="connsiteX3" fmla="*/ 4636 w 6623"/>
                      <a:gd name="connsiteY3" fmla="*/ 8184 h 15319"/>
                      <a:gd name="connsiteX4" fmla="*/ 276 w 6623"/>
                      <a:gd name="connsiteY4" fmla="*/ 15303 h 15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23" h="15319">
                        <a:moveTo>
                          <a:pt x="276" y="15303"/>
                        </a:moveTo>
                        <a:cubicBezTo>
                          <a:pt x="-441" y="15027"/>
                          <a:pt x="276" y="11330"/>
                          <a:pt x="1987" y="7136"/>
                        </a:cubicBezTo>
                        <a:cubicBezTo>
                          <a:pt x="3643" y="2887"/>
                          <a:pt x="5629" y="-259"/>
                          <a:pt x="6347" y="17"/>
                        </a:cubicBezTo>
                        <a:cubicBezTo>
                          <a:pt x="7064" y="293"/>
                          <a:pt x="6347" y="3990"/>
                          <a:pt x="4636" y="8184"/>
                        </a:cubicBezTo>
                        <a:cubicBezTo>
                          <a:pt x="2981" y="12378"/>
                          <a:pt x="1049" y="15579"/>
                          <a:pt x="276" y="1530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9" name="Freeform: Shape 68">
                    <a:extLst>
                      <a:ext uri="{FF2B5EF4-FFF2-40B4-BE49-F238E27FC236}">
                        <a16:creationId xmlns:a16="http://schemas.microsoft.com/office/drawing/2014/main" id="{9509E7C6-6E07-48AA-B1DC-D6722B908212}"/>
                      </a:ext>
                    </a:extLst>
                  </p:cNvPr>
                  <p:cNvSpPr/>
                  <p:nvPr/>
                </p:nvSpPr>
                <p:spPr>
                  <a:xfrm>
                    <a:off x="7586559" y="-1209056"/>
                    <a:ext cx="12329" cy="10392"/>
                  </a:xfrm>
                  <a:custGeom>
                    <a:avLst/>
                    <a:gdLst>
                      <a:gd name="connsiteX0" fmla="*/ 12263 w 12329"/>
                      <a:gd name="connsiteY0" fmla="*/ 10274 h 10392"/>
                      <a:gd name="connsiteX1" fmla="*/ 5254 w 12329"/>
                      <a:gd name="connsiteY1" fmla="*/ 6300 h 10392"/>
                      <a:gd name="connsiteX2" fmla="*/ 67 w 12329"/>
                      <a:gd name="connsiteY2" fmla="*/ 119 h 10392"/>
                      <a:gd name="connsiteX3" fmla="*/ 7076 w 12329"/>
                      <a:gd name="connsiteY3" fmla="*/ 4093 h 10392"/>
                      <a:gd name="connsiteX4" fmla="*/ 12263 w 12329"/>
                      <a:gd name="connsiteY4" fmla="*/ 10274 h 10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9" h="10392">
                        <a:moveTo>
                          <a:pt x="12263" y="10274"/>
                        </a:moveTo>
                        <a:cubicBezTo>
                          <a:pt x="11766" y="10881"/>
                          <a:pt x="8621" y="9115"/>
                          <a:pt x="5254" y="6300"/>
                        </a:cubicBezTo>
                        <a:cubicBezTo>
                          <a:pt x="1888" y="3486"/>
                          <a:pt x="-430" y="727"/>
                          <a:pt x="67" y="119"/>
                        </a:cubicBezTo>
                        <a:cubicBezTo>
                          <a:pt x="564" y="-488"/>
                          <a:pt x="3709" y="1278"/>
                          <a:pt x="7076" y="4093"/>
                        </a:cubicBezTo>
                        <a:cubicBezTo>
                          <a:pt x="10442" y="6907"/>
                          <a:pt x="12760" y="9667"/>
                          <a:pt x="12263" y="1027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0" name="Freeform: Shape 69">
                    <a:extLst>
                      <a:ext uri="{FF2B5EF4-FFF2-40B4-BE49-F238E27FC236}">
                        <a16:creationId xmlns:a16="http://schemas.microsoft.com/office/drawing/2014/main" id="{67BDE8DB-010A-4487-95B2-0918BC2AE8C0}"/>
                      </a:ext>
                    </a:extLst>
                  </p:cNvPr>
                  <p:cNvSpPr/>
                  <p:nvPr/>
                </p:nvSpPr>
                <p:spPr>
                  <a:xfrm>
                    <a:off x="7733757" y="-1412541"/>
                    <a:ext cx="4857" cy="10259"/>
                  </a:xfrm>
                  <a:custGeom>
                    <a:avLst/>
                    <a:gdLst>
                      <a:gd name="connsiteX0" fmla="*/ 4464 w 4857"/>
                      <a:gd name="connsiteY0" fmla="*/ 10234 h 10259"/>
                      <a:gd name="connsiteX1" fmla="*/ 1097 w 4857"/>
                      <a:gd name="connsiteY1" fmla="*/ 5654 h 10259"/>
                      <a:gd name="connsiteX2" fmla="*/ 380 w 4857"/>
                      <a:gd name="connsiteY2" fmla="*/ 25 h 10259"/>
                      <a:gd name="connsiteX3" fmla="*/ 3746 w 4857"/>
                      <a:gd name="connsiteY3" fmla="*/ 4605 h 10259"/>
                      <a:gd name="connsiteX4" fmla="*/ 4464 w 4857"/>
                      <a:gd name="connsiteY4" fmla="*/ 10234 h 10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57" h="10259">
                        <a:moveTo>
                          <a:pt x="4464" y="10234"/>
                        </a:moveTo>
                        <a:cubicBezTo>
                          <a:pt x="3746" y="10510"/>
                          <a:pt x="2201" y="8468"/>
                          <a:pt x="1097" y="5654"/>
                        </a:cubicBezTo>
                        <a:cubicBezTo>
                          <a:pt x="-6" y="2839"/>
                          <a:pt x="-337" y="301"/>
                          <a:pt x="380" y="25"/>
                        </a:cubicBezTo>
                        <a:cubicBezTo>
                          <a:pt x="1097" y="-251"/>
                          <a:pt x="2643" y="1791"/>
                          <a:pt x="3746" y="4605"/>
                        </a:cubicBezTo>
                        <a:cubicBezTo>
                          <a:pt x="4905" y="7420"/>
                          <a:pt x="5181" y="9958"/>
                          <a:pt x="4464" y="1023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C9DC7EEE-2307-4383-BC05-A30BC05D3B4B}"/>
                      </a:ext>
                    </a:extLst>
                  </p:cNvPr>
                  <p:cNvSpPr/>
                  <p:nvPr/>
                </p:nvSpPr>
                <p:spPr>
                  <a:xfrm>
                    <a:off x="7871174" y="-1375825"/>
                    <a:ext cx="4227" cy="14250"/>
                  </a:xfrm>
                  <a:custGeom>
                    <a:avLst/>
                    <a:gdLst>
                      <a:gd name="connsiteX0" fmla="*/ 541 w 4227"/>
                      <a:gd name="connsiteY0" fmla="*/ 14244 h 14250"/>
                      <a:gd name="connsiteX1" fmla="*/ 706 w 4227"/>
                      <a:gd name="connsiteY1" fmla="*/ 6794 h 14250"/>
                      <a:gd name="connsiteX2" fmla="*/ 3686 w 4227"/>
                      <a:gd name="connsiteY2" fmla="*/ 6 h 14250"/>
                      <a:gd name="connsiteX3" fmla="*/ 3521 w 4227"/>
                      <a:gd name="connsiteY3" fmla="*/ 7456 h 14250"/>
                      <a:gd name="connsiteX4" fmla="*/ 541 w 4227"/>
                      <a:gd name="connsiteY4" fmla="*/ 14244 h 14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27" h="14250">
                        <a:moveTo>
                          <a:pt x="541" y="14244"/>
                        </a:moveTo>
                        <a:cubicBezTo>
                          <a:pt x="-232" y="14079"/>
                          <a:pt x="-177" y="10768"/>
                          <a:pt x="706" y="6794"/>
                        </a:cubicBezTo>
                        <a:cubicBezTo>
                          <a:pt x="1589" y="2876"/>
                          <a:pt x="2914" y="-159"/>
                          <a:pt x="3686" y="6"/>
                        </a:cubicBezTo>
                        <a:cubicBezTo>
                          <a:pt x="4459" y="172"/>
                          <a:pt x="4404" y="3483"/>
                          <a:pt x="3521" y="7456"/>
                        </a:cubicBezTo>
                        <a:cubicBezTo>
                          <a:pt x="2638" y="11375"/>
                          <a:pt x="1313" y="14410"/>
                          <a:pt x="541" y="1424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F7F0AA6B-36AF-49F9-931F-7E0FCCE92EA7}"/>
                      </a:ext>
                    </a:extLst>
                  </p:cNvPr>
                  <p:cNvSpPr/>
                  <p:nvPr/>
                </p:nvSpPr>
                <p:spPr>
                  <a:xfrm>
                    <a:off x="7902827" y="-1315846"/>
                    <a:ext cx="7585" cy="17358"/>
                  </a:xfrm>
                  <a:custGeom>
                    <a:avLst/>
                    <a:gdLst>
                      <a:gd name="connsiteX0" fmla="*/ 233 w 7585"/>
                      <a:gd name="connsiteY0" fmla="*/ 17343 h 17358"/>
                      <a:gd name="connsiteX1" fmla="*/ 2441 w 7585"/>
                      <a:gd name="connsiteY1" fmla="*/ 8127 h 17358"/>
                      <a:gd name="connsiteX2" fmla="*/ 7352 w 7585"/>
                      <a:gd name="connsiteY2" fmla="*/ 15 h 17358"/>
                      <a:gd name="connsiteX3" fmla="*/ 5145 w 7585"/>
                      <a:gd name="connsiteY3" fmla="*/ 9231 h 17358"/>
                      <a:gd name="connsiteX4" fmla="*/ 233 w 7585"/>
                      <a:gd name="connsiteY4" fmla="*/ 17343 h 17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5" h="17358">
                        <a:moveTo>
                          <a:pt x="233" y="17343"/>
                        </a:moveTo>
                        <a:cubicBezTo>
                          <a:pt x="-484" y="17067"/>
                          <a:pt x="509" y="12928"/>
                          <a:pt x="2441" y="8127"/>
                        </a:cubicBezTo>
                        <a:cubicBezTo>
                          <a:pt x="4427" y="3326"/>
                          <a:pt x="6580" y="-261"/>
                          <a:pt x="7352" y="15"/>
                        </a:cubicBezTo>
                        <a:cubicBezTo>
                          <a:pt x="8070" y="291"/>
                          <a:pt x="7076" y="4430"/>
                          <a:pt x="5145" y="9231"/>
                        </a:cubicBezTo>
                        <a:cubicBezTo>
                          <a:pt x="3158" y="14032"/>
                          <a:pt x="1006" y="17619"/>
                          <a:pt x="233" y="17343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3" name="Freeform: Shape 72">
                    <a:extLst>
                      <a:ext uri="{FF2B5EF4-FFF2-40B4-BE49-F238E27FC236}">
                        <a16:creationId xmlns:a16="http://schemas.microsoft.com/office/drawing/2014/main" id="{322D8CDA-A086-47BC-A8AB-93FBF6D850E8}"/>
                      </a:ext>
                    </a:extLst>
                  </p:cNvPr>
                  <p:cNvSpPr/>
                  <p:nvPr/>
                </p:nvSpPr>
                <p:spPr>
                  <a:xfrm>
                    <a:off x="7871369" y="-1265964"/>
                    <a:ext cx="9521" cy="18361"/>
                  </a:xfrm>
                  <a:custGeom>
                    <a:avLst/>
                    <a:gdLst>
                      <a:gd name="connsiteX0" fmla="*/ 9341 w 9521"/>
                      <a:gd name="connsiteY0" fmla="*/ 18342 h 18361"/>
                      <a:gd name="connsiteX1" fmla="*/ 3491 w 9521"/>
                      <a:gd name="connsiteY1" fmla="*/ 9843 h 18361"/>
                      <a:gd name="connsiteX2" fmla="*/ 180 w 9521"/>
                      <a:gd name="connsiteY2" fmla="*/ 20 h 18361"/>
                      <a:gd name="connsiteX3" fmla="*/ 6030 w 9521"/>
                      <a:gd name="connsiteY3" fmla="*/ 8519 h 18361"/>
                      <a:gd name="connsiteX4" fmla="*/ 9341 w 9521"/>
                      <a:gd name="connsiteY4" fmla="*/ 18342 h 18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21" h="18361">
                        <a:moveTo>
                          <a:pt x="9341" y="18342"/>
                        </a:moveTo>
                        <a:cubicBezTo>
                          <a:pt x="8624" y="18673"/>
                          <a:pt x="6030" y="14865"/>
                          <a:pt x="3491" y="9843"/>
                        </a:cubicBezTo>
                        <a:cubicBezTo>
                          <a:pt x="953" y="4766"/>
                          <a:pt x="-537" y="406"/>
                          <a:pt x="180" y="20"/>
                        </a:cubicBezTo>
                        <a:cubicBezTo>
                          <a:pt x="898" y="-311"/>
                          <a:pt x="3491" y="3497"/>
                          <a:pt x="6030" y="8519"/>
                        </a:cubicBezTo>
                        <a:cubicBezTo>
                          <a:pt x="8568" y="13596"/>
                          <a:pt x="10058" y="17955"/>
                          <a:pt x="9341" y="1834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4" name="Freeform: Shape 73">
                    <a:extLst>
                      <a:ext uri="{FF2B5EF4-FFF2-40B4-BE49-F238E27FC236}">
                        <a16:creationId xmlns:a16="http://schemas.microsoft.com/office/drawing/2014/main" id="{68EEF621-07D1-44F4-8578-FE4F5935259A}"/>
                      </a:ext>
                    </a:extLst>
                  </p:cNvPr>
                  <p:cNvSpPr/>
                  <p:nvPr/>
                </p:nvSpPr>
                <p:spPr>
                  <a:xfrm>
                    <a:off x="7928175" y="-1210004"/>
                    <a:ext cx="5727" cy="13282"/>
                  </a:xfrm>
                  <a:custGeom>
                    <a:avLst/>
                    <a:gdLst>
                      <a:gd name="connsiteX0" fmla="*/ 325 w 5727"/>
                      <a:gd name="connsiteY0" fmla="*/ 13264 h 13282"/>
                      <a:gd name="connsiteX1" fmla="*/ 1540 w 5727"/>
                      <a:gd name="connsiteY1" fmla="*/ 6145 h 13282"/>
                      <a:gd name="connsiteX2" fmla="*/ 5402 w 5727"/>
                      <a:gd name="connsiteY2" fmla="*/ 19 h 13282"/>
                      <a:gd name="connsiteX3" fmla="*/ 4188 w 5727"/>
                      <a:gd name="connsiteY3" fmla="*/ 7138 h 13282"/>
                      <a:gd name="connsiteX4" fmla="*/ 325 w 5727"/>
                      <a:gd name="connsiteY4" fmla="*/ 13264 h 13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7" h="13282">
                        <a:moveTo>
                          <a:pt x="325" y="13264"/>
                        </a:moveTo>
                        <a:cubicBezTo>
                          <a:pt x="-392" y="12988"/>
                          <a:pt x="105" y="9787"/>
                          <a:pt x="1540" y="6145"/>
                        </a:cubicBezTo>
                        <a:cubicBezTo>
                          <a:pt x="2919" y="2502"/>
                          <a:pt x="4685" y="-257"/>
                          <a:pt x="5402" y="19"/>
                        </a:cubicBezTo>
                        <a:cubicBezTo>
                          <a:pt x="6120" y="295"/>
                          <a:pt x="5623" y="3496"/>
                          <a:pt x="4188" y="7138"/>
                        </a:cubicBezTo>
                        <a:cubicBezTo>
                          <a:pt x="2809" y="10836"/>
                          <a:pt x="1098" y="13540"/>
                          <a:pt x="325" y="13264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13D81BF2-F19B-4682-AD00-4BC3035D3A62}"/>
                      </a:ext>
                    </a:extLst>
                  </p:cNvPr>
                  <p:cNvSpPr/>
                  <p:nvPr/>
                </p:nvSpPr>
                <p:spPr>
                  <a:xfrm>
                    <a:off x="7880442" y="-1155153"/>
                    <a:ext cx="5614" cy="8322"/>
                  </a:xfrm>
                  <a:custGeom>
                    <a:avLst/>
                    <a:gdLst>
                      <a:gd name="connsiteX0" fmla="*/ 5346 w 5614"/>
                      <a:gd name="connsiteY0" fmla="*/ 8245 h 8322"/>
                      <a:gd name="connsiteX1" fmla="*/ 1593 w 5614"/>
                      <a:gd name="connsiteY1" fmla="*/ 4934 h 8322"/>
                      <a:gd name="connsiteX2" fmla="*/ 269 w 5614"/>
                      <a:gd name="connsiteY2" fmla="*/ 78 h 8322"/>
                      <a:gd name="connsiteX3" fmla="*/ 4021 w 5614"/>
                      <a:gd name="connsiteY3" fmla="*/ 3389 h 8322"/>
                      <a:gd name="connsiteX4" fmla="*/ 5346 w 5614"/>
                      <a:gd name="connsiteY4" fmla="*/ 8245 h 8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14" h="8322">
                        <a:moveTo>
                          <a:pt x="5346" y="8245"/>
                        </a:moveTo>
                        <a:cubicBezTo>
                          <a:pt x="4683" y="8686"/>
                          <a:pt x="2973" y="7197"/>
                          <a:pt x="1593" y="4934"/>
                        </a:cubicBezTo>
                        <a:cubicBezTo>
                          <a:pt x="213" y="2671"/>
                          <a:pt x="-393" y="519"/>
                          <a:pt x="269" y="78"/>
                        </a:cubicBezTo>
                        <a:cubicBezTo>
                          <a:pt x="931" y="-364"/>
                          <a:pt x="2642" y="1126"/>
                          <a:pt x="4021" y="3389"/>
                        </a:cubicBezTo>
                        <a:cubicBezTo>
                          <a:pt x="5401" y="5706"/>
                          <a:pt x="6008" y="7859"/>
                          <a:pt x="5346" y="824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454D122B-B623-4B9F-82BD-1AE939F986B0}"/>
                      </a:ext>
                    </a:extLst>
                  </p:cNvPr>
                  <p:cNvSpPr/>
                  <p:nvPr/>
                </p:nvSpPr>
                <p:spPr>
                  <a:xfrm>
                    <a:off x="7881572" y="-1058350"/>
                    <a:ext cx="13412" cy="14378"/>
                  </a:xfrm>
                  <a:custGeom>
                    <a:avLst/>
                    <a:gdLst>
                      <a:gd name="connsiteX0" fmla="*/ 13321 w 13412"/>
                      <a:gd name="connsiteY0" fmla="*/ 14308 h 14378"/>
                      <a:gd name="connsiteX1" fmla="*/ 5650 w 13412"/>
                      <a:gd name="connsiteY1" fmla="*/ 8183 h 14378"/>
                      <a:gd name="connsiteX2" fmla="*/ 77 w 13412"/>
                      <a:gd name="connsiteY2" fmla="*/ 70 h 14378"/>
                      <a:gd name="connsiteX3" fmla="*/ 7748 w 13412"/>
                      <a:gd name="connsiteY3" fmla="*/ 6196 h 14378"/>
                      <a:gd name="connsiteX4" fmla="*/ 13321 w 13412"/>
                      <a:gd name="connsiteY4" fmla="*/ 14308 h 14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12" h="14378">
                        <a:moveTo>
                          <a:pt x="13321" y="14308"/>
                        </a:moveTo>
                        <a:cubicBezTo>
                          <a:pt x="12714" y="14860"/>
                          <a:pt x="9293" y="12101"/>
                          <a:pt x="5650" y="8183"/>
                        </a:cubicBezTo>
                        <a:cubicBezTo>
                          <a:pt x="2008" y="4264"/>
                          <a:pt x="-475" y="622"/>
                          <a:pt x="77" y="70"/>
                        </a:cubicBezTo>
                        <a:cubicBezTo>
                          <a:pt x="684" y="-482"/>
                          <a:pt x="4105" y="2278"/>
                          <a:pt x="7748" y="6196"/>
                        </a:cubicBezTo>
                        <a:cubicBezTo>
                          <a:pt x="11445" y="10114"/>
                          <a:pt x="13928" y="13756"/>
                          <a:pt x="13321" y="14308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1BE1D6FA-E5F4-4D66-95E9-6FF5CF20C9AD}"/>
                      </a:ext>
                    </a:extLst>
                  </p:cNvPr>
                  <p:cNvSpPr/>
                  <p:nvPr/>
                </p:nvSpPr>
                <p:spPr>
                  <a:xfrm>
                    <a:off x="7939595" y="-1117441"/>
                    <a:ext cx="11420" cy="14351"/>
                  </a:xfrm>
                  <a:custGeom>
                    <a:avLst/>
                    <a:gdLst>
                      <a:gd name="connsiteX0" fmla="*/ 11312 w 11420"/>
                      <a:gd name="connsiteY0" fmla="*/ 14295 h 14351"/>
                      <a:gd name="connsiteX1" fmla="*/ 4579 w 11420"/>
                      <a:gd name="connsiteY1" fmla="*/ 8059 h 14351"/>
                      <a:gd name="connsiteX2" fmla="*/ 109 w 11420"/>
                      <a:gd name="connsiteY2" fmla="*/ 57 h 14351"/>
                      <a:gd name="connsiteX3" fmla="*/ 6842 w 11420"/>
                      <a:gd name="connsiteY3" fmla="*/ 6293 h 14351"/>
                      <a:gd name="connsiteX4" fmla="*/ 11312 w 11420"/>
                      <a:gd name="connsiteY4" fmla="*/ 14295 h 14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20" h="14351">
                        <a:moveTo>
                          <a:pt x="11312" y="14295"/>
                        </a:moveTo>
                        <a:cubicBezTo>
                          <a:pt x="10705" y="14791"/>
                          <a:pt x="7669" y="11977"/>
                          <a:pt x="4579" y="8059"/>
                        </a:cubicBezTo>
                        <a:cubicBezTo>
                          <a:pt x="1489" y="4141"/>
                          <a:pt x="-498" y="553"/>
                          <a:pt x="109" y="57"/>
                        </a:cubicBezTo>
                        <a:cubicBezTo>
                          <a:pt x="716" y="-440"/>
                          <a:pt x="3751" y="2375"/>
                          <a:pt x="6842" y="6293"/>
                        </a:cubicBezTo>
                        <a:cubicBezTo>
                          <a:pt x="9932" y="10266"/>
                          <a:pt x="11919" y="13853"/>
                          <a:pt x="11312" y="1429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EB061D14-1EFB-4EA5-8201-613FC32E6984}"/>
                      </a:ext>
                    </a:extLst>
                  </p:cNvPr>
                  <p:cNvSpPr/>
                  <p:nvPr/>
                </p:nvSpPr>
                <p:spPr>
                  <a:xfrm>
                    <a:off x="7981444" y="-1038938"/>
                    <a:ext cx="8623" cy="17329"/>
                  </a:xfrm>
                  <a:custGeom>
                    <a:avLst/>
                    <a:gdLst>
                      <a:gd name="connsiteX0" fmla="*/ 201 w 8623"/>
                      <a:gd name="connsiteY0" fmla="*/ 17301 h 17329"/>
                      <a:gd name="connsiteX1" fmla="*/ 3015 w 8623"/>
                      <a:gd name="connsiteY1" fmla="*/ 8030 h 17329"/>
                      <a:gd name="connsiteX2" fmla="*/ 8423 w 8623"/>
                      <a:gd name="connsiteY2" fmla="*/ 28 h 17329"/>
                      <a:gd name="connsiteX3" fmla="*/ 5609 w 8623"/>
                      <a:gd name="connsiteY3" fmla="*/ 9299 h 17329"/>
                      <a:gd name="connsiteX4" fmla="*/ 201 w 8623"/>
                      <a:gd name="connsiteY4" fmla="*/ 17301 h 17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23" h="17329">
                        <a:moveTo>
                          <a:pt x="201" y="17301"/>
                        </a:moveTo>
                        <a:cubicBezTo>
                          <a:pt x="-517" y="16970"/>
                          <a:pt x="752" y="12831"/>
                          <a:pt x="3015" y="8030"/>
                        </a:cubicBezTo>
                        <a:cubicBezTo>
                          <a:pt x="5278" y="3284"/>
                          <a:pt x="7706" y="-358"/>
                          <a:pt x="8423" y="28"/>
                        </a:cubicBezTo>
                        <a:cubicBezTo>
                          <a:pt x="9141" y="359"/>
                          <a:pt x="7871" y="4498"/>
                          <a:pt x="5609" y="9299"/>
                        </a:cubicBezTo>
                        <a:cubicBezTo>
                          <a:pt x="3346" y="14045"/>
                          <a:pt x="918" y="17688"/>
                          <a:pt x="201" y="1730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453BB41E-65C6-4958-BB06-DB60FC8F9E65}"/>
                      </a:ext>
                    </a:extLst>
                  </p:cNvPr>
                  <p:cNvSpPr/>
                  <p:nvPr/>
                </p:nvSpPr>
                <p:spPr>
                  <a:xfrm>
                    <a:off x="7903029" y="-966970"/>
                    <a:ext cx="13418" cy="12481"/>
                  </a:xfrm>
                  <a:custGeom>
                    <a:avLst/>
                    <a:gdLst>
                      <a:gd name="connsiteX0" fmla="*/ 13276 w 13418"/>
                      <a:gd name="connsiteY0" fmla="*/ 12439 h 12481"/>
                      <a:gd name="connsiteX1" fmla="*/ 6433 w 13418"/>
                      <a:gd name="connsiteY1" fmla="*/ 6534 h 12481"/>
                      <a:gd name="connsiteX2" fmla="*/ 31 w 13418"/>
                      <a:gd name="connsiteY2" fmla="*/ 188 h 12481"/>
                      <a:gd name="connsiteX3" fmla="*/ 8420 w 13418"/>
                      <a:gd name="connsiteY3" fmla="*/ 4382 h 12481"/>
                      <a:gd name="connsiteX4" fmla="*/ 13276 w 13418"/>
                      <a:gd name="connsiteY4" fmla="*/ 12439 h 124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18" h="12481">
                        <a:moveTo>
                          <a:pt x="13276" y="12439"/>
                        </a:moveTo>
                        <a:cubicBezTo>
                          <a:pt x="12558" y="12880"/>
                          <a:pt x="10020" y="9790"/>
                          <a:pt x="6433" y="6534"/>
                        </a:cubicBezTo>
                        <a:cubicBezTo>
                          <a:pt x="2901" y="3278"/>
                          <a:pt x="-355" y="961"/>
                          <a:pt x="31" y="188"/>
                        </a:cubicBezTo>
                        <a:cubicBezTo>
                          <a:pt x="362" y="-530"/>
                          <a:pt x="4501" y="795"/>
                          <a:pt x="8420" y="4382"/>
                        </a:cubicBezTo>
                        <a:cubicBezTo>
                          <a:pt x="12282" y="8024"/>
                          <a:pt x="13938" y="12053"/>
                          <a:pt x="13276" y="12439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6BE69BF0-BAAA-4E93-B3EB-87B5EE9908F9}"/>
                      </a:ext>
                    </a:extLst>
                  </p:cNvPr>
                  <p:cNvSpPr/>
                  <p:nvPr/>
                </p:nvSpPr>
                <p:spPr>
                  <a:xfrm>
                    <a:off x="7908137" y="-886763"/>
                    <a:ext cx="12251" cy="2869"/>
                  </a:xfrm>
                  <a:custGeom>
                    <a:avLst/>
                    <a:gdLst>
                      <a:gd name="connsiteX0" fmla="*/ 12251 w 12251"/>
                      <a:gd name="connsiteY0" fmla="*/ 1435 h 2869"/>
                      <a:gd name="connsiteX1" fmla="*/ 6126 w 12251"/>
                      <a:gd name="connsiteY1" fmla="*/ 2870 h 2869"/>
                      <a:gd name="connsiteX2" fmla="*/ 0 w 12251"/>
                      <a:gd name="connsiteY2" fmla="*/ 1435 h 2869"/>
                      <a:gd name="connsiteX3" fmla="*/ 6126 w 12251"/>
                      <a:gd name="connsiteY3" fmla="*/ 0 h 2869"/>
                      <a:gd name="connsiteX4" fmla="*/ 12251 w 12251"/>
                      <a:gd name="connsiteY4" fmla="*/ 1435 h 2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1" h="2869">
                        <a:moveTo>
                          <a:pt x="12251" y="1435"/>
                        </a:moveTo>
                        <a:cubicBezTo>
                          <a:pt x="12251" y="2207"/>
                          <a:pt x="9492" y="2870"/>
                          <a:pt x="6126" y="2870"/>
                        </a:cubicBezTo>
                        <a:cubicBezTo>
                          <a:pt x="2759" y="2870"/>
                          <a:pt x="0" y="2207"/>
                          <a:pt x="0" y="1435"/>
                        </a:cubicBezTo>
                        <a:cubicBezTo>
                          <a:pt x="0" y="662"/>
                          <a:pt x="2759" y="0"/>
                          <a:pt x="6126" y="0"/>
                        </a:cubicBezTo>
                        <a:cubicBezTo>
                          <a:pt x="9492" y="0"/>
                          <a:pt x="12251" y="607"/>
                          <a:pt x="12251" y="143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193EA62A-B260-4C54-BDA1-4BD5B0E8D868}"/>
                      </a:ext>
                    </a:extLst>
                  </p:cNvPr>
                  <p:cNvSpPr/>
                  <p:nvPr/>
                </p:nvSpPr>
                <p:spPr>
                  <a:xfrm>
                    <a:off x="7987356" y="-920981"/>
                    <a:ext cx="5356" cy="16323"/>
                  </a:xfrm>
                  <a:custGeom>
                    <a:avLst/>
                    <a:gdLst>
                      <a:gd name="connsiteX0" fmla="*/ 193 w 5356"/>
                      <a:gd name="connsiteY0" fmla="*/ 16282 h 16323"/>
                      <a:gd name="connsiteX1" fmla="*/ 1959 w 5356"/>
                      <a:gd name="connsiteY1" fmla="*/ 8059 h 16323"/>
                      <a:gd name="connsiteX2" fmla="*/ 4277 w 5356"/>
                      <a:gd name="connsiteY2" fmla="*/ 2 h 16323"/>
                      <a:gd name="connsiteX3" fmla="*/ 4774 w 5356"/>
                      <a:gd name="connsiteY3" fmla="*/ 8777 h 16323"/>
                      <a:gd name="connsiteX4" fmla="*/ 193 w 5356"/>
                      <a:gd name="connsiteY4" fmla="*/ 16282 h 16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56" h="16323">
                        <a:moveTo>
                          <a:pt x="193" y="16282"/>
                        </a:moveTo>
                        <a:cubicBezTo>
                          <a:pt x="-524" y="15841"/>
                          <a:pt x="911" y="12419"/>
                          <a:pt x="1959" y="8059"/>
                        </a:cubicBezTo>
                        <a:cubicBezTo>
                          <a:pt x="3063" y="3755"/>
                          <a:pt x="3449" y="57"/>
                          <a:pt x="4277" y="2"/>
                        </a:cubicBezTo>
                        <a:cubicBezTo>
                          <a:pt x="5050" y="-108"/>
                          <a:pt x="5988" y="3976"/>
                          <a:pt x="4774" y="8777"/>
                        </a:cubicBezTo>
                        <a:cubicBezTo>
                          <a:pt x="3560" y="13633"/>
                          <a:pt x="800" y="16723"/>
                          <a:pt x="193" y="16282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386131DB-EA51-4E99-9AE8-13704256DADF}"/>
                      </a:ext>
                    </a:extLst>
                  </p:cNvPr>
                  <p:cNvSpPr/>
                  <p:nvPr/>
                </p:nvSpPr>
                <p:spPr>
                  <a:xfrm>
                    <a:off x="8047633" y="-899691"/>
                    <a:ext cx="6925" cy="18239"/>
                  </a:xfrm>
                  <a:custGeom>
                    <a:avLst/>
                    <a:gdLst>
                      <a:gd name="connsiteX0" fmla="*/ 6636 w 6925"/>
                      <a:gd name="connsiteY0" fmla="*/ 18225 h 18239"/>
                      <a:gd name="connsiteX1" fmla="*/ 2111 w 6925"/>
                      <a:gd name="connsiteY1" fmla="*/ 9616 h 18239"/>
                      <a:gd name="connsiteX2" fmla="*/ 290 w 6925"/>
                      <a:gd name="connsiteY2" fmla="*/ 14 h 18239"/>
                      <a:gd name="connsiteX3" fmla="*/ 4815 w 6925"/>
                      <a:gd name="connsiteY3" fmla="*/ 8623 h 18239"/>
                      <a:gd name="connsiteX4" fmla="*/ 6636 w 6925"/>
                      <a:gd name="connsiteY4" fmla="*/ 18225 h 182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25" h="18239">
                        <a:moveTo>
                          <a:pt x="6636" y="18225"/>
                        </a:moveTo>
                        <a:cubicBezTo>
                          <a:pt x="5864" y="18501"/>
                          <a:pt x="3822" y="14638"/>
                          <a:pt x="2111" y="9616"/>
                        </a:cubicBezTo>
                        <a:cubicBezTo>
                          <a:pt x="345" y="4594"/>
                          <a:pt x="-483" y="290"/>
                          <a:pt x="290" y="14"/>
                        </a:cubicBezTo>
                        <a:cubicBezTo>
                          <a:pt x="1062" y="-262"/>
                          <a:pt x="3049" y="3601"/>
                          <a:pt x="4815" y="8623"/>
                        </a:cubicBezTo>
                        <a:cubicBezTo>
                          <a:pt x="6581" y="13645"/>
                          <a:pt x="7409" y="17949"/>
                          <a:pt x="6636" y="1822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40B9744E-4941-49D9-AE75-0ECA17192E79}"/>
                      </a:ext>
                    </a:extLst>
                  </p:cNvPr>
                  <p:cNvSpPr/>
                  <p:nvPr/>
                </p:nvSpPr>
                <p:spPr>
                  <a:xfrm>
                    <a:off x="8043454" y="-805887"/>
                    <a:ext cx="10481" cy="19359"/>
                  </a:xfrm>
                  <a:custGeom>
                    <a:avLst/>
                    <a:gdLst>
                      <a:gd name="connsiteX0" fmla="*/ 164 w 10481"/>
                      <a:gd name="connsiteY0" fmla="*/ 19341 h 19359"/>
                      <a:gd name="connsiteX1" fmla="*/ 3971 w 10481"/>
                      <a:gd name="connsiteY1" fmla="*/ 9021 h 19359"/>
                      <a:gd name="connsiteX2" fmla="*/ 10318 w 10481"/>
                      <a:gd name="connsiteY2" fmla="*/ 26 h 19359"/>
                      <a:gd name="connsiteX3" fmla="*/ 6510 w 10481"/>
                      <a:gd name="connsiteY3" fmla="*/ 10345 h 19359"/>
                      <a:gd name="connsiteX4" fmla="*/ 164 w 10481"/>
                      <a:gd name="connsiteY4" fmla="*/ 19341 h 19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81" h="19359">
                        <a:moveTo>
                          <a:pt x="164" y="19341"/>
                        </a:moveTo>
                        <a:cubicBezTo>
                          <a:pt x="-554" y="18954"/>
                          <a:pt x="1157" y="14319"/>
                          <a:pt x="3971" y="9021"/>
                        </a:cubicBezTo>
                        <a:cubicBezTo>
                          <a:pt x="6786" y="3668"/>
                          <a:pt x="9600" y="-361"/>
                          <a:pt x="10318" y="26"/>
                        </a:cubicBezTo>
                        <a:cubicBezTo>
                          <a:pt x="11035" y="412"/>
                          <a:pt x="9324" y="5048"/>
                          <a:pt x="6510" y="10345"/>
                        </a:cubicBezTo>
                        <a:cubicBezTo>
                          <a:pt x="3751" y="15643"/>
                          <a:pt x="881" y="19672"/>
                          <a:pt x="164" y="1934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F8FA04EE-8B5F-4D4A-B9DE-6E731C71A210}"/>
                      </a:ext>
                    </a:extLst>
                  </p:cNvPr>
                  <p:cNvSpPr/>
                  <p:nvPr/>
                </p:nvSpPr>
                <p:spPr>
                  <a:xfrm>
                    <a:off x="7975024" y="-748979"/>
                    <a:ext cx="7949" cy="18239"/>
                  </a:xfrm>
                  <a:custGeom>
                    <a:avLst/>
                    <a:gdLst>
                      <a:gd name="connsiteX0" fmla="*/ 7724 w 7949"/>
                      <a:gd name="connsiteY0" fmla="*/ 18225 h 18239"/>
                      <a:gd name="connsiteX1" fmla="*/ 2647 w 7949"/>
                      <a:gd name="connsiteY1" fmla="*/ 9672 h 18239"/>
                      <a:gd name="connsiteX2" fmla="*/ 219 w 7949"/>
                      <a:gd name="connsiteY2" fmla="*/ 14 h 18239"/>
                      <a:gd name="connsiteX3" fmla="*/ 5296 w 7949"/>
                      <a:gd name="connsiteY3" fmla="*/ 8568 h 18239"/>
                      <a:gd name="connsiteX4" fmla="*/ 7724 w 7949"/>
                      <a:gd name="connsiteY4" fmla="*/ 18225 h 182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49" h="18239">
                        <a:moveTo>
                          <a:pt x="7724" y="18225"/>
                        </a:moveTo>
                        <a:cubicBezTo>
                          <a:pt x="7007" y="18501"/>
                          <a:pt x="4744" y="14693"/>
                          <a:pt x="2647" y="9672"/>
                        </a:cubicBezTo>
                        <a:cubicBezTo>
                          <a:pt x="605" y="4650"/>
                          <a:pt x="-498" y="345"/>
                          <a:pt x="219" y="14"/>
                        </a:cubicBezTo>
                        <a:cubicBezTo>
                          <a:pt x="937" y="-262"/>
                          <a:pt x="3199" y="3546"/>
                          <a:pt x="5296" y="8568"/>
                        </a:cubicBezTo>
                        <a:cubicBezTo>
                          <a:pt x="7393" y="13590"/>
                          <a:pt x="8442" y="17894"/>
                          <a:pt x="7724" y="1822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Freeform: Shape 84">
                    <a:extLst>
                      <a:ext uri="{FF2B5EF4-FFF2-40B4-BE49-F238E27FC236}">
                        <a16:creationId xmlns:a16="http://schemas.microsoft.com/office/drawing/2014/main" id="{B6203ABB-74C7-4D2B-B078-48907CDB96C2}"/>
                      </a:ext>
                    </a:extLst>
                  </p:cNvPr>
                  <p:cNvSpPr/>
                  <p:nvPr/>
                </p:nvSpPr>
                <p:spPr>
                  <a:xfrm>
                    <a:off x="7905157" y="-710721"/>
                    <a:ext cx="10154" cy="2869"/>
                  </a:xfrm>
                  <a:custGeom>
                    <a:avLst/>
                    <a:gdLst>
                      <a:gd name="connsiteX0" fmla="*/ 10154 w 10154"/>
                      <a:gd name="connsiteY0" fmla="*/ 1435 h 2869"/>
                      <a:gd name="connsiteX1" fmla="*/ 5077 w 10154"/>
                      <a:gd name="connsiteY1" fmla="*/ 2870 h 2869"/>
                      <a:gd name="connsiteX2" fmla="*/ 0 w 10154"/>
                      <a:gd name="connsiteY2" fmla="*/ 1435 h 2869"/>
                      <a:gd name="connsiteX3" fmla="*/ 5077 w 10154"/>
                      <a:gd name="connsiteY3" fmla="*/ 0 h 2869"/>
                      <a:gd name="connsiteX4" fmla="*/ 10154 w 10154"/>
                      <a:gd name="connsiteY4" fmla="*/ 1435 h 2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54" h="2869">
                        <a:moveTo>
                          <a:pt x="10154" y="1435"/>
                        </a:moveTo>
                        <a:cubicBezTo>
                          <a:pt x="10154" y="2207"/>
                          <a:pt x="7891" y="2870"/>
                          <a:pt x="5077" y="2870"/>
                        </a:cubicBezTo>
                        <a:cubicBezTo>
                          <a:pt x="2263" y="2870"/>
                          <a:pt x="0" y="2207"/>
                          <a:pt x="0" y="1435"/>
                        </a:cubicBezTo>
                        <a:cubicBezTo>
                          <a:pt x="0" y="662"/>
                          <a:pt x="2263" y="0"/>
                          <a:pt x="5077" y="0"/>
                        </a:cubicBezTo>
                        <a:cubicBezTo>
                          <a:pt x="7836" y="0"/>
                          <a:pt x="10154" y="662"/>
                          <a:pt x="10154" y="1435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6" name="Freeform: Shape 85">
                    <a:extLst>
                      <a:ext uri="{FF2B5EF4-FFF2-40B4-BE49-F238E27FC236}">
                        <a16:creationId xmlns:a16="http://schemas.microsoft.com/office/drawing/2014/main" id="{94EFE7AB-6906-426F-8540-0A7C539A9098}"/>
                      </a:ext>
                    </a:extLst>
                  </p:cNvPr>
                  <p:cNvSpPr/>
                  <p:nvPr/>
                </p:nvSpPr>
                <p:spPr>
                  <a:xfrm>
                    <a:off x="7949437" y="-636066"/>
                    <a:ext cx="4940" cy="15307"/>
                  </a:xfrm>
                  <a:custGeom>
                    <a:avLst/>
                    <a:gdLst>
                      <a:gd name="connsiteX0" fmla="*/ 4505 w 4940"/>
                      <a:gd name="connsiteY0" fmla="*/ 15297 h 15307"/>
                      <a:gd name="connsiteX1" fmla="*/ 1083 w 4940"/>
                      <a:gd name="connsiteY1" fmla="*/ 8013 h 15307"/>
                      <a:gd name="connsiteX2" fmla="*/ 421 w 4940"/>
                      <a:gd name="connsiteY2" fmla="*/ 11 h 15307"/>
                      <a:gd name="connsiteX3" fmla="*/ 3843 w 4940"/>
                      <a:gd name="connsiteY3" fmla="*/ 7295 h 15307"/>
                      <a:gd name="connsiteX4" fmla="*/ 4505 w 4940"/>
                      <a:gd name="connsiteY4" fmla="*/ 15297 h 15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40" h="15307">
                        <a:moveTo>
                          <a:pt x="4505" y="15297"/>
                        </a:moveTo>
                        <a:cubicBezTo>
                          <a:pt x="3732" y="15518"/>
                          <a:pt x="2187" y="12262"/>
                          <a:pt x="1083" y="8013"/>
                        </a:cubicBezTo>
                        <a:cubicBezTo>
                          <a:pt x="-20" y="3818"/>
                          <a:pt x="-352" y="231"/>
                          <a:pt x="421" y="11"/>
                        </a:cubicBezTo>
                        <a:cubicBezTo>
                          <a:pt x="1194" y="-210"/>
                          <a:pt x="2739" y="3046"/>
                          <a:pt x="3843" y="7295"/>
                        </a:cubicBezTo>
                        <a:cubicBezTo>
                          <a:pt x="5001" y="11544"/>
                          <a:pt x="5277" y="15132"/>
                          <a:pt x="4505" y="15297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76409029-89C7-473C-97FA-759B34DBEAEB}"/>
                      </a:ext>
                    </a:extLst>
                  </p:cNvPr>
                  <p:cNvSpPr/>
                  <p:nvPr/>
                </p:nvSpPr>
                <p:spPr>
                  <a:xfrm>
                    <a:off x="7904866" y="-660552"/>
                    <a:ext cx="6597" cy="10321"/>
                  </a:xfrm>
                  <a:custGeom>
                    <a:avLst/>
                    <a:gdLst>
                      <a:gd name="connsiteX0" fmla="*/ 236 w 6597"/>
                      <a:gd name="connsiteY0" fmla="*/ 10259 h 10321"/>
                      <a:gd name="connsiteX1" fmla="*/ 2057 w 6597"/>
                      <a:gd name="connsiteY1" fmla="*/ 4409 h 10321"/>
                      <a:gd name="connsiteX2" fmla="*/ 6361 w 6597"/>
                      <a:gd name="connsiteY2" fmla="*/ 49 h 10321"/>
                      <a:gd name="connsiteX3" fmla="*/ 4540 w 6597"/>
                      <a:gd name="connsiteY3" fmla="*/ 5899 h 10321"/>
                      <a:gd name="connsiteX4" fmla="*/ 236 w 6597"/>
                      <a:gd name="connsiteY4" fmla="*/ 10259 h 10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97" h="10321">
                        <a:moveTo>
                          <a:pt x="236" y="10259"/>
                        </a:moveTo>
                        <a:cubicBezTo>
                          <a:pt x="-426" y="9872"/>
                          <a:pt x="346" y="7223"/>
                          <a:pt x="2057" y="4409"/>
                        </a:cubicBezTo>
                        <a:cubicBezTo>
                          <a:pt x="3768" y="1594"/>
                          <a:pt x="5644" y="-337"/>
                          <a:pt x="6361" y="49"/>
                        </a:cubicBezTo>
                        <a:cubicBezTo>
                          <a:pt x="7024" y="435"/>
                          <a:pt x="6251" y="3084"/>
                          <a:pt x="4540" y="5899"/>
                        </a:cubicBezTo>
                        <a:cubicBezTo>
                          <a:pt x="2829" y="8768"/>
                          <a:pt x="953" y="10700"/>
                          <a:pt x="236" y="10259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88" name="Freeform: Shape 87">
                    <a:extLst>
                      <a:ext uri="{FF2B5EF4-FFF2-40B4-BE49-F238E27FC236}">
                        <a16:creationId xmlns:a16="http://schemas.microsoft.com/office/drawing/2014/main" id="{5AA0738D-7756-4D95-B5AE-8AE9A9014BC5}"/>
                      </a:ext>
                    </a:extLst>
                  </p:cNvPr>
                  <p:cNvSpPr/>
                  <p:nvPr/>
                </p:nvSpPr>
                <p:spPr>
                  <a:xfrm>
                    <a:off x="7901356" y="-569890"/>
                    <a:ext cx="3464" cy="17332"/>
                  </a:xfrm>
                  <a:custGeom>
                    <a:avLst/>
                    <a:gdLst>
                      <a:gd name="connsiteX0" fmla="*/ 2753 w 3464"/>
                      <a:gd name="connsiteY0" fmla="*/ 17331 h 17332"/>
                      <a:gd name="connsiteX1" fmla="*/ 325 w 3464"/>
                      <a:gd name="connsiteY1" fmla="*/ 8832 h 17332"/>
                      <a:gd name="connsiteX2" fmla="*/ 711 w 3464"/>
                      <a:gd name="connsiteY2" fmla="*/ 2 h 17332"/>
                      <a:gd name="connsiteX3" fmla="*/ 3139 w 3464"/>
                      <a:gd name="connsiteY3" fmla="*/ 8501 h 17332"/>
                      <a:gd name="connsiteX4" fmla="*/ 2753 w 3464"/>
                      <a:gd name="connsiteY4" fmla="*/ 17331 h 17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64" h="17332">
                        <a:moveTo>
                          <a:pt x="2753" y="17331"/>
                        </a:moveTo>
                        <a:cubicBezTo>
                          <a:pt x="1981" y="17441"/>
                          <a:pt x="877" y="13633"/>
                          <a:pt x="325" y="8832"/>
                        </a:cubicBezTo>
                        <a:cubicBezTo>
                          <a:pt x="-227" y="4031"/>
                          <a:pt x="-61" y="113"/>
                          <a:pt x="711" y="2"/>
                        </a:cubicBezTo>
                        <a:cubicBezTo>
                          <a:pt x="1484" y="-108"/>
                          <a:pt x="2588" y="3700"/>
                          <a:pt x="3139" y="8501"/>
                        </a:cubicBezTo>
                        <a:cubicBezTo>
                          <a:pt x="3691" y="13302"/>
                          <a:pt x="3526" y="17220"/>
                          <a:pt x="2753" y="17331"/>
                        </a:cubicBezTo>
                        <a:close/>
                      </a:path>
                    </a:pathLst>
                  </a:custGeom>
                  <a:solidFill>
                    <a:srgbClr val="FAFAFA"/>
                  </a:solidFill>
                  <a:ln w="55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grpSp>
        <p:nvGrpSpPr>
          <p:cNvPr id="219" name="Group 30">
            <a:extLst>
              <a:ext uri="{FF2B5EF4-FFF2-40B4-BE49-F238E27FC236}">
                <a16:creationId xmlns:a16="http://schemas.microsoft.com/office/drawing/2014/main" id="{5FB2831C-392D-48A1-805B-0D40B6B2F00E}"/>
              </a:ext>
            </a:extLst>
          </p:cNvPr>
          <p:cNvGrpSpPr>
            <a:grpSpLocks/>
          </p:cNvGrpSpPr>
          <p:nvPr/>
        </p:nvGrpSpPr>
        <p:grpSpPr bwMode="auto">
          <a:xfrm>
            <a:off x="6238220" y="9464054"/>
            <a:ext cx="2279056" cy="73007"/>
            <a:chOff x="1775295" y="2028842"/>
            <a:chExt cx="3021910" cy="45719"/>
          </a:xfrm>
          <a:solidFill>
            <a:srgbClr val="0D616C"/>
          </a:solidFill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76606879-4F10-46EA-89F6-3F4CB51EE892}"/>
                </a:ext>
              </a:extLst>
            </p:cNvPr>
            <p:cNvSpPr/>
            <p:nvPr/>
          </p:nvSpPr>
          <p:spPr>
            <a:xfrm flipV="1">
              <a:off x="1775295" y="2028842"/>
              <a:ext cx="540830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9F1C8B9A-88C6-4F56-B978-351C7A79E1ED}"/>
                </a:ext>
              </a:extLst>
            </p:cNvPr>
            <p:cNvSpPr/>
            <p:nvPr/>
          </p:nvSpPr>
          <p:spPr>
            <a:xfrm flipV="1">
              <a:off x="2391883" y="2028842"/>
              <a:ext cx="538725" cy="45719"/>
            </a:xfrm>
            <a:prstGeom prst="rect">
              <a:avLst/>
            </a:prstGeom>
            <a:solidFill>
              <a:srgbClr val="002E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200866DA-4E19-4E11-8985-CF8A8047465B}"/>
                </a:ext>
              </a:extLst>
            </p:cNvPr>
            <p:cNvSpPr/>
            <p:nvPr/>
          </p:nvSpPr>
          <p:spPr>
            <a:xfrm flipV="1">
              <a:off x="3025305" y="2028842"/>
              <a:ext cx="540830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0BBB54A6-3BD6-4855-80BC-128DF70257E5}"/>
                </a:ext>
              </a:extLst>
            </p:cNvPr>
            <p:cNvSpPr/>
            <p:nvPr/>
          </p:nvSpPr>
          <p:spPr>
            <a:xfrm flipV="1">
              <a:off x="3641893" y="2028842"/>
              <a:ext cx="538725" cy="45719"/>
            </a:xfrm>
            <a:prstGeom prst="rect">
              <a:avLst/>
            </a:prstGeom>
            <a:solidFill>
              <a:srgbClr val="002E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812F1EE0-5BC3-45A4-875B-C49AECE2C901}"/>
                </a:ext>
              </a:extLst>
            </p:cNvPr>
            <p:cNvSpPr/>
            <p:nvPr/>
          </p:nvSpPr>
          <p:spPr>
            <a:xfrm flipV="1">
              <a:off x="4256376" y="2028842"/>
              <a:ext cx="540829" cy="4571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35" tIns="121868" rIns="243735" bIns="121868" anchor="ctr"/>
            <a:lstStyle/>
            <a:p>
              <a:pPr algn="ctr" defTabSz="1827977">
                <a:defRPr/>
              </a:pP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5" name="TextBox 224">
            <a:extLst>
              <a:ext uri="{FF2B5EF4-FFF2-40B4-BE49-F238E27FC236}">
                <a16:creationId xmlns:a16="http://schemas.microsoft.com/office/drawing/2014/main" id="{F5551E22-0D4A-4748-B6BE-DF7C3A08ADDE}"/>
              </a:ext>
            </a:extLst>
          </p:cNvPr>
          <p:cNvSpPr txBox="1"/>
          <p:nvPr/>
        </p:nvSpPr>
        <p:spPr>
          <a:xfrm>
            <a:off x="6103492" y="9433231"/>
            <a:ext cx="537320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95B7A9"/>
                </a:solidFill>
                <a:latin typeface="Bahnschrift Condensed" panose="020B0502040204020203" pitchFamily="34" charset="0"/>
              </a:rPr>
              <a:t>ANY</a:t>
            </a:r>
            <a:br>
              <a:rPr lang="en-US" sz="8800" dirty="0">
                <a:solidFill>
                  <a:srgbClr val="95B7A9"/>
                </a:solidFill>
                <a:latin typeface="Bahnschrift Condensed" panose="020B0502040204020203" pitchFamily="34" charset="0"/>
              </a:rPr>
            </a:br>
            <a:r>
              <a:rPr lang="en-US" sz="8800" dirty="0">
                <a:solidFill>
                  <a:srgbClr val="95B7A9"/>
                </a:solidFill>
                <a:latin typeface="Bahnschrift Condensed" panose="020B0502040204020203" pitchFamily="34" charset="0"/>
              </a:rPr>
              <a:t>QUESTIONS ??</a:t>
            </a:r>
          </a:p>
        </p:txBody>
      </p:sp>
      <p:pic>
        <p:nvPicPr>
          <p:cNvPr id="226" name="Graphic 225" descr="Lightbulb and gear with solid fill">
            <a:extLst>
              <a:ext uri="{FF2B5EF4-FFF2-40B4-BE49-F238E27FC236}">
                <a16:creationId xmlns:a16="http://schemas.microsoft.com/office/drawing/2014/main" id="{98CFA837-4C7F-4098-8A12-9EEE465DAD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9538" y="8429630"/>
            <a:ext cx="2380890" cy="2352135"/>
          </a:xfrm>
          <a:prstGeom prst="rect">
            <a:avLst/>
          </a:prstGeom>
        </p:spPr>
      </p:pic>
      <p:sp>
        <p:nvSpPr>
          <p:cNvPr id="227" name="TextBox 226">
            <a:extLst>
              <a:ext uri="{FF2B5EF4-FFF2-40B4-BE49-F238E27FC236}">
                <a16:creationId xmlns:a16="http://schemas.microsoft.com/office/drawing/2014/main" id="{13D0B525-6E64-4995-B11F-350F81C481C0}"/>
              </a:ext>
            </a:extLst>
          </p:cNvPr>
          <p:cNvSpPr txBox="1"/>
          <p:nvPr/>
        </p:nvSpPr>
        <p:spPr>
          <a:xfrm>
            <a:off x="2779206" y="2978251"/>
            <a:ext cx="66426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THE JOURNEY ENDS</a:t>
            </a:r>
            <a:endParaRPr lang="en-US" sz="6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2761544"/>
      </p:ext>
    </p:extLst>
  </p:cSld>
  <p:clrMapOvr>
    <a:masterClrMapping/>
  </p:clrMapOvr>
  <p:transition spd="slow">
    <p:push dir="r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41AA5-F4A1-46AF-9351-4F88EFDFA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4EEF-B483-453A-83AF-6485E7184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4" name="Picture 4" descr="Free Thank You PPT template">
            <a:extLst>
              <a:ext uri="{FF2B5EF4-FFF2-40B4-BE49-F238E27FC236}">
                <a16:creationId xmlns:a16="http://schemas.microsoft.com/office/drawing/2014/main" id="{857CD0D3-357D-4103-8520-C4A2443F9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73900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CE32D3-3F7D-FFC1-C521-F34B9D0B0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2EDC764-56EC-75F7-53D8-73A90512BA66}"/>
              </a:ext>
            </a:extLst>
          </p:cNvPr>
          <p:cNvSpPr/>
          <p:nvPr/>
        </p:nvSpPr>
        <p:spPr>
          <a:xfrm>
            <a:off x="2309123" y="2011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6600" b="1" dirty="0">
                <a:solidFill>
                  <a:schemeClr val="bg1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Text-Based Adventure</a:t>
            </a:r>
          </a:p>
          <a:p>
            <a:pPr marL="0" indent="0" algn="ctr">
              <a:buNone/>
            </a:pPr>
            <a:endParaRPr lang="en-US" sz="1000" b="1" dirty="0">
              <a:solidFill>
                <a:schemeClr val="bg1"/>
              </a:solidFill>
              <a:latin typeface="Bahnschrift Condensed" panose="020B0502040204020203" pitchFamily="34" charset="0"/>
              <a:ea typeface="Crimson Pro Bold" pitchFamily="34" charset="-122"/>
              <a:cs typeface="Crimson Pro Bold" pitchFamily="34" charset="-120"/>
            </a:endParaRPr>
          </a:p>
          <a:p>
            <a:pPr marL="0" indent="0" algn="ctr">
              <a:lnSpc>
                <a:spcPts val="5550"/>
              </a:lnSpc>
              <a:buNone/>
            </a:pPr>
            <a:r>
              <a:rPr lang="en-US" sz="6600" b="1" dirty="0">
                <a:solidFill>
                  <a:schemeClr val="bg1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Odyssey</a:t>
            </a:r>
            <a:endParaRPr lang="en-US" sz="66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998B509-D372-0409-EA62-46AA6A667DF8}"/>
              </a:ext>
            </a:extLst>
          </p:cNvPr>
          <p:cNvSpPr/>
          <p:nvPr/>
        </p:nvSpPr>
        <p:spPr>
          <a:xfrm>
            <a:off x="2309123" y="385056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Embark on a journey through code. Discover the creation of a text-based adventure game. Explore the methodology, challenges, and future of this C programming project.</a:t>
            </a:r>
            <a:endParaRPr lang="en-US" sz="2400" dirty="0">
              <a:solidFill>
                <a:schemeClr val="accent5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837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990E31-5251-0B85-0F0E-B1CB7E144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859DCFFE-B7F8-F736-6914-5F5189AB36FB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EA92586-80F8-0A9C-F70D-59E92E9B0A1F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B5371B-052D-9777-AFCA-6F0A259E0A12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0F74EB1-E430-10FB-9E91-CFB372CBCD92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9E0C4B7-E98F-DE77-4470-8376355E85DD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D43B8C2-1089-5007-8EC2-F63E9946EDC4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998C9EA-E422-AA8F-5959-79DA9097FF6C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680CDA-66F6-EB3C-7402-D83A314C439D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F3B07B5-7D0E-7241-3F55-9C9982F640B9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EXAMINE THE </a:t>
            </a:r>
          </a:p>
          <a:p>
            <a:pPr algn="ctr"/>
            <a:r>
              <a:rPr lang="en-US" sz="4000" dirty="0">
                <a:latin typeface="Bahnschrift Condensed"/>
              </a:rPr>
              <a:t>PAINTING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042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2DDAA2-5EE0-7E56-4AF8-C1AD5A1E9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51894-19AD-45FA-AD6A-2D0F4A46E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2C246F-04DF-3A94-F1A0-A1102E5F2B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14F09CD-1437-EB69-7259-4B3F8BF59E73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D813178-EEE1-0750-116E-1570A4BF7372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BE5940B-6A2A-8BF2-80E9-91B81407910D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0106992-C040-2439-6274-029B2B5A3A14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551CC52-4490-B595-F65D-E20F9A6D329D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40C0D7-18FB-9744-F595-5FD831F920DA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6E252A-8F8D-8BD9-CAB6-C6DC815C633D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69C6553D-D1A4-E684-E7C5-A847358CF136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DAC6D1-5554-8E98-05CC-A9DC3DFB070C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C42D583-35DD-C83C-D89F-4E7253BE4ADB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29D1BE3-8EE0-8975-9254-066C17916437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FE6B2FE-CEF1-F515-D786-0347A92B5F99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2F2572A-3015-E36A-CD0D-30CEBC11F77E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>
                <a:solidFill>
                  <a:srgbClr val="EAEAEC"/>
                </a:solidFill>
                <a:latin typeface="Bahnschrift Condensed"/>
              </a:rPr>
              <a:t>WISHPERING</a:t>
            </a:r>
          </a:p>
          <a:p>
            <a:pPr algn="ctr"/>
            <a:r>
              <a:rPr lang="en-US" sz="4000" cap="all">
                <a:solidFill>
                  <a:srgbClr val="EAEAEC"/>
                </a:solidFill>
                <a:latin typeface="Bahnschrift Condensed"/>
              </a:rPr>
              <a:t>BOOKSHELF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4E2004F-EAD6-6444-ACC8-52949F388AE8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91F0DFE-7EB5-4045-7D4F-ABB28B2262F4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0276ABD-7F75-EC35-11A8-1EADD40D5815}"/>
              </a:ext>
            </a:extLst>
          </p:cNvPr>
          <p:cNvCxnSpPr>
            <a:cxnSpLocks/>
          </p:cNvCxnSpPr>
          <p:nvPr/>
        </p:nvCxnSpPr>
        <p:spPr>
          <a:xfrm>
            <a:off x="8646163" y="34152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35EF330-E5FD-0CC4-4676-5232CFA884E1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B9A3919-3948-FD44-157C-52C2C874B266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CB37B4-F95F-5072-6A57-B8560F82959A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A2E2693-B44B-9A78-266B-53F65A29F7DC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CLOSE THE BOOK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15C22F1-AA38-7143-C660-26DB27A4F1D6}"/>
              </a:ext>
            </a:extLst>
          </p:cNvPr>
          <p:cNvSpPr/>
          <p:nvPr/>
        </p:nvSpPr>
        <p:spPr>
          <a:xfrm>
            <a:off x="9028558" y="2816392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BURN THE BOOKSHELF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B193A5E-5094-5752-5329-5E334B6D854E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PULL THE </a:t>
            </a:r>
            <a:r>
              <a:rPr lang="en-US" sz="2750" dirty="0">
                <a:latin typeface="Bahnschrift Condensed"/>
              </a:rPr>
              <a:t>WHISPERING BOOK</a:t>
            </a:r>
            <a:endParaRPr lang="en-US" sz="2750" dirty="0">
              <a:latin typeface="Bahnschrift Condensed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3985ECB-2A6D-C4CE-09AE-214D3850C7D2}"/>
              </a:ext>
            </a:extLst>
          </p:cNvPr>
          <p:cNvSpPr/>
          <p:nvPr/>
        </p:nvSpPr>
        <p:spPr>
          <a:xfrm>
            <a:off x="1232386" y="2497976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hnschrift Condensed"/>
              </a:rPr>
              <a:t>EXAMINE THE </a:t>
            </a:r>
          </a:p>
          <a:p>
            <a:pPr algn="ctr"/>
            <a:r>
              <a:rPr lang="en-US" sz="4000" dirty="0">
                <a:latin typeface="Bahnschrift Condensed"/>
              </a:rPr>
              <a:t>PAINTING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21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32195-EBAB-6A23-CE6E-61A8A040A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120B6BBF-73ED-FBD2-E90B-EEC41D57F415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868225F-1E20-D7E9-8428-26FE29F76B99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BA38EC-2CAF-F471-BCDA-A9F50B8929D0}"/>
              </a:ext>
            </a:extLst>
          </p:cNvPr>
          <p:cNvGrpSpPr/>
          <p:nvPr/>
        </p:nvGrpSpPr>
        <p:grpSpPr>
          <a:xfrm rot="5400000">
            <a:off x="1030818" y="8523499"/>
            <a:ext cx="3317709" cy="548639"/>
            <a:chOff x="9118131" y="3205181"/>
            <a:chExt cx="3317709" cy="5486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FF3842C-35E0-27CD-E8F0-8F169DA5F5E9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A9FEFD7-4ACF-66BC-061B-EBFA06EC535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A52E53-563B-4BCB-220A-DA09E727A83A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0FC43A8-54E1-9D46-C4DC-03E26890523F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5C0C4D-1EEB-0139-2900-338E5DFEE8BB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C2F9C8-B468-6961-D3FD-63C1254DF052}"/>
              </a:ext>
            </a:extLst>
          </p:cNvPr>
          <p:cNvSpPr/>
          <p:nvPr/>
        </p:nvSpPr>
        <p:spPr>
          <a:xfrm>
            <a:off x="1016269" y="2497977"/>
            <a:ext cx="3365014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dirty="0">
                <a:latin typeface="Bahnschrift Condensed"/>
              </a:rPr>
              <a:t>PULL THE </a:t>
            </a:r>
            <a:r>
              <a:rPr lang="en-US" sz="4000" dirty="0">
                <a:latin typeface="Bahnschrift Condensed"/>
              </a:rPr>
              <a:t>WHISPERING BOOK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061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74BD72-9592-70ED-30B9-9CC2BE132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07604-D930-6945-D431-1248384A1A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834826-B5C8-93C7-AEF7-738CF8ADCF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491C302-C13F-BB6F-9EC2-1F76AE59BB35}"/>
              </a:ext>
            </a:extLst>
          </p:cNvPr>
          <p:cNvCxnSpPr>
            <a:cxnSpLocks/>
          </p:cNvCxnSpPr>
          <p:nvPr/>
        </p:nvCxnSpPr>
        <p:spPr>
          <a:xfrm>
            <a:off x="2800758" y="3455765"/>
            <a:ext cx="858179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8C481E2A-51CA-C235-244C-20C9C0A44EA5}"/>
              </a:ext>
            </a:extLst>
          </p:cNvPr>
          <p:cNvSpPr/>
          <p:nvPr/>
        </p:nvSpPr>
        <p:spPr>
          <a:xfrm>
            <a:off x="17040446" y="9178768"/>
            <a:ext cx="466264" cy="45313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2374584-851E-E45A-73E5-515E31D5D1EC}"/>
              </a:ext>
            </a:extLst>
          </p:cNvPr>
          <p:cNvSpPr/>
          <p:nvPr/>
        </p:nvSpPr>
        <p:spPr>
          <a:xfrm>
            <a:off x="17289686" y="9421167"/>
            <a:ext cx="239539" cy="232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E4E668F-6AFB-F1EF-81A2-492265DA7D61}"/>
              </a:ext>
            </a:extLst>
          </p:cNvPr>
          <p:cNvGrpSpPr/>
          <p:nvPr/>
        </p:nvGrpSpPr>
        <p:grpSpPr>
          <a:xfrm rot="5400000">
            <a:off x="1030819" y="8523500"/>
            <a:ext cx="3317709" cy="548639"/>
            <a:chOff x="9118131" y="3205181"/>
            <a:chExt cx="3317709" cy="54863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97ADF8B-AB15-7EDE-E907-F04EBFB5C454}"/>
                </a:ext>
              </a:extLst>
            </p:cNvPr>
            <p:cNvCxnSpPr/>
            <p:nvPr/>
          </p:nvCxnSpPr>
          <p:spPr>
            <a:xfrm flipH="1">
              <a:off x="9609424" y="3470398"/>
              <a:ext cx="2826416" cy="9103"/>
            </a:xfrm>
            <a:prstGeom prst="straightConnector1">
              <a:avLst/>
            </a:prstGeom>
            <a:ln w="57150">
              <a:solidFill>
                <a:srgbClr val="A3BE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8913D0C-D45F-EBB9-68A7-98CE172B8850}"/>
                </a:ext>
              </a:extLst>
            </p:cNvPr>
            <p:cNvSpPr/>
            <p:nvPr/>
          </p:nvSpPr>
          <p:spPr>
            <a:xfrm rot="5400000">
              <a:off x="9118131" y="3205181"/>
              <a:ext cx="548639" cy="548639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1D4E6F0-CB6E-5C33-6692-AC8BE3DECA01}"/>
              </a:ext>
            </a:extLst>
          </p:cNvPr>
          <p:cNvCxnSpPr/>
          <p:nvPr/>
        </p:nvCxnSpPr>
        <p:spPr>
          <a:xfrm rot="10800000" flipH="1">
            <a:off x="-3535531" y="6036209"/>
            <a:ext cx="2826416" cy="9103"/>
          </a:xfrm>
          <a:prstGeom prst="straightConnector1">
            <a:avLst/>
          </a:prstGeom>
          <a:ln w="57150">
            <a:solidFill>
              <a:srgbClr val="A3BE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2396DB68-2257-9FF0-619A-AA12AA97BDD0}"/>
              </a:ext>
            </a:extLst>
          </p:cNvPr>
          <p:cNvSpPr/>
          <p:nvPr/>
        </p:nvSpPr>
        <p:spPr>
          <a:xfrm rot="16200000">
            <a:off x="-844634" y="5763373"/>
            <a:ext cx="548639" cy="548639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643E59-E52A-65C8-41BB-DFC92AA4956A}"/>
              </a:ext>
            </a:extLst>
          </p:cNvPr>
          <p:cNvSpPr txBox="1"/>
          <p:nvPr/>
        </p:nvSpPr>
        <p:spPr>
          <a:xfrm>
            <a:off x="-357334" y="5105185"/>
            <a:ext cx="6642652" cy="1862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500" b="1">
                <a:solidFill>
                  <a:schemeClr val="bg1"/>
                </a:solidFill>
                <a:latin typeface="Bahnschrift Condensed" panose="020B0502040204020203" pitchFamily="34" charset="0"/>
              </a:rPr>
              <a:t>GAME FLOW</a:t>
            </a:r>
            <a:endParaRPr lang="en-US" sz="11500">
              <a:solidFill>
                <a:schemeClr val="bg1"/>
              </a:solidFill>
              <a:cs typeface="Calibr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83ADF3C-2D6C-F272-011D-7BB3425063DA}"/>
              </a:ext>
            </a:extLst>
          </p:cNvPr>
          <p:cNvSpPr/>
          <p:nvPr/>
        </p:nvSpPr>
        <p:spPr>
          <a:xfrm>
            <a:off x="1232386" y="7662502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STAY OUTSIDE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CDA267B-EBF2-B5ED-ED60-3B60008018D7}"/>
              </a:ext>
            </a:extLst>
          </p:cNvPr>
          <p:cNvSpPr/>
          <p:nvPr/>
        </p:nvSpPr>
        <p:spPr>
          <a:xfrm>
            <a:off x="1232386" y="12827027"/>
            <a:ext cx="2914572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Bahnschrift Condensed" panose="020B0502040204020203" pitchFamily="34" charset="0"/>
              </a:rPr>
              <a:t>! KNOCK !</a:t>
            </a:r>
          </a:p>
          <a:p>
            <a:pPr algn="ctr"/>
            <a:r>
              <a:rPr lang="en-US" sz="2800">
                <a:latin typeface="Bahnschrift Condensed" panose="020B0502040204020203" pitchFamily="34" charset="0"/>
              </a:rPr>
              <a:t>!! KNOCK !!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F2ADB48-9EEB-BCF1-59B7-70F6FA153A63}"/>
              </a:ext>
            </a:extLst>
          </p:cNvPr>
          <p:cNvSpPr/>
          <p:nvPr/>
        </p:nvSpPr>
        <p:spPr>
          <a:xfrm>
            <a:off x="-14102414" y="7164672"/>
            <a:ext cx="3572663" cy="2829884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Forest</a:t>
            </a:r>
          </a:p>
          <a:p>
            <a:pPr algn="ctr"/>
            <a:r>
              <a:rPr lang="en-US" sz="4000" b="0" i="0" cap="all">
                <a:solidFill>
                  <a:srgbClr val="EAEAEC"/>
                </a:solidFill>
                <a:effectLst/>
                <a:latin typeface="Bahnschrift Condensed" panose="020B0502040204020203" pitchFamily="34" charset="0"/>
              </a:rPr>
              <a:t>journey</a:t>
            </a:r>
            <a:endParaRPr lang="en-US" sz="4000" cap="all">
              <a:solidFill>
                <a:srgbClr val="EAEAEC"/>
              </a:solidFill>
              <a:effectLst/>
              <a:latin typeface="Bahnschrift Condensed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14C62D1-8B9C-FCB8-7601-628A167D4ADB}"/>
              </a:ext>
            </a:extLst>
          </p:cNvPr>
          <p:cNvSpPr/>
          <p:nvPr/>
        </p:nvSpPr>
        <p:spPr>
          <a:xfrm>
            <a:off x="5130472" y="2497976"/>
            <a:ext cx="2914572" cy="1862047"/>
          </a:xfrm>
          <a:prstGeom prst="roundRect">
            <a:avLst/>
          </a:prstGeom>
          <a:solidFill>
            <a:srgbClr val="2D3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cap="all" dirty="0">
                <a:solidFill>
                  <a:srgbClr val="2D3546"/>
                </a:solidFill>
                <a:latin typeface="Bahnschrift Condensed"/>
              </a:rPr>
              <a:t>RIDDLE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6329F2C-166F-A80F-0701-A6F272144A83}"/>
              </a:ext>
            </a:extLst>
          </p:cNvPr>
          <p:cNvCxnSpPr>
            <a:cxnSpLocks/>
          </p:cNvCxnSpPr>
          <p:nvPr/>
        </p:nvCxnSpPr>
        <p:spPr>
          <a:xfrm>
            <a:off x="4146958" y="3429000"/>
            <a:ext cx="98351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6BFE2D7-AAAB-823A-C265-E1982CCD16BA}"/>
              </a:ext>
            </a:extLst>
          </p:cNvPr>
          <p:cNvCxnSpPr>
            <a:cxnSpLocks/>
          </p:cNvCxnSpPr>
          <p:nvPr/>
        </p:nvCxnSpPr>
        <p:spPr>
          <a:xfrm>
            <a:off x="8658195" y="1217199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35DDC2-1E33-3F02-7267-2331FFF6A81F}"/>
              </a:ext>
            </a:extLst>
          </p:cNvPr>
          <p:cNvCxnSpPr>
            <a:cxnSpLocks/>
          </p:cNvCxnSpPr>
          <p:nvPr/>
        </p:nvCxnSpPr>
        <p:spPr>
          <a:xfrm>
            <a:off x="8646163" y="269139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058E0E-F2C8-CDEC-320A-9434707F2115}"/>
              </a:ext>
            </a:extLst>
          </p:cNvPr>
          <p:cNvCxnSpPr>
            <a:cxnSpLocks/>
          </p:cNvCxnSpPr>
          <p:nvPr/>
        </p:nvCxnSpPr>
        <p:spPr>
          <a:xfrm>
            <a:off x="8654351" y="4166602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F641A39-9380-312E-AADA-6E1A6397F720}"/>
              </a:ext>
            </a:extLst>
          </p:cNvPr>
          <p:cNvCxnSpPr>
            <a:cxnSpLocks/>
          </p:cNvCxnSpPr>
          <p:nvPr/>
        </p:nvCxnSpPr>
        <p:spPr>
          <a:xfrm>
            <a:off x="8658195" y="5617408"/>
            <a:ext cx="3944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7E17024-1381-046F-72A8-10177CE1EED4}"/>
              </a:ext>
            </a:extLst>
          </p:cNvPr>
          <p:cNvCxnSpPr>
            <a:cxnSpLocks/>
          </p:cNvCxnSpPr>
          <p:nvPr/>
        </p:nvCxnSpPr>
        <p:spPr>
          <a:xfrm>
            <a:off x="8658195" y="1206279"/>
            <a:ext cx="0" cy="4437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5E93566-1D34-1F87-A9F0-A3654BA77DF2}"/>
              </a:ext>
            </a:extLst>
          </p:cNvPr>
          <p:cNvCxnSpPr>
            <a:cxnSpLocks/>
          </p:cNvCxnSpPr>
          <p:nvPr/>
        </p:nvCxnSpPr>
        <p:spPr>
          <a:xfrm flipV="1">
            <a:off x="8045044" y="3416634"/>
            <a:ext cx="60930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26602A9-BAD1-0C23-0DC4-D0CDEBEAC61A}"/>
              </a:ext>
            </a:extLst>
          </p:cNvPr>
          <p:cNvSpPr/>
          <p:nvPr/>
        </p:nvSpPr>
        <p:spPr>
          <a:xfrm>
            <a:off x="9045132" y="603586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Bahnschrift Condensed"/>
              </a:rPr>
              <a:t>A COMPASS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0A0FA0E6-2FDE-BF44-6536-9648D12B8BD8}"/>
              </a:ext>
            </a:extLst>
          </p:cNvPr>
          <p:cNvSpPr/>
          <p:nvPr/>
        </p:nvSpPr>
        <p:spPr>
          <a:xfrm>
            <a:off x="9028558" y="2078790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A WALL CLOCK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2A587E7-ACBC-FBC7-74BA-2DB2525EF32F}"/>
              </a:ext>
            </a:extLst>
          </p:cNvPr>
          <p:cNvSpPr/>
          <p:nvPr/>
        </p:nvSpPr>
        <p:spPr>
          <a:xfrm>
            <a:off x="9045132" y="5029198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A WATCH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DC02470-1CF4-AFB6-1D5C-5208DCCB44DB}"/>
              </a:ext>
            </a:extLst>
          </p:cNvPr>
          <p:cNvSpPr/>
          <p:nvPr/>
        </p:nvSpPr>
        <p:spPr>
          <a:xfrm>
            <a:off x="9028558" y="3553994"/>
            <a:ext cx="2377702" cy="12252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Bahnschrift Condensed"/>
              </a:rPr>
              <a:t>A COMBINATION LOCK</a:t>
            </a:r>
            <a:endParaRPr lang="en-US" sz="2800">
              <a:latin typeface="Bahnschrift Condensed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8C7C980-8698-9C55-F244-51C807D6B135}"/>
              </a:ext>
            </a:extLst>
          </p:cNvPr>
          <p:cNvSpPr/>
          <p:nvPr/>
        </p:nvSpPr>
        <p:spPr>
          <a:xfrm>
            <a:off x="1016269" y="2497977"/>
            <a:ext cx="3365014" cy="186204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dirty="0">
                <a:latin typeface="Bahnschrift Condensed"/>
              </a:rPr>
              <a:t>PULL THE </a:t>
            </a:r>
            <a:r>
              <a:rPr lang="en-US" sz="4000" dirty="0">
                <a:latin typeface="Bahnschrift Condensed"/>
              </a:rPr>
              <a:t>WHISPERING BOOK</a:t>
            </a:r>
            <a:endParaRPr lang="en-US" sz="40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079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5" grpId="0" animBg="1"/>
      <p:bldP spid="47" grpId="0" animBg="1"/>
      <p:bldP spid="49" grpId="0" animBg="1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F7BE1-88F7-D949-71CD-70AFAFDF6BBB}"/>
              </a:ext>
            </a:extLst>
          </p:cNvPr>
          <p:cNvSpPr txBox="1">
            <a:spLocks/>
          </p:cNvSpPr>
          <p:nvPr/>
        </p:nvSpPr>
        <p:spPr>
          <a:xfrm>
            <a:off x="875131" y="1677543"/>
            <a:ext cx="10441737" cy="29525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</p:spTree>
    <p:extLst>
      <p:ext uri="{BB962C8B-B14F-4D97-AF65-F5344CB8AC3E}">
        <p14:creationId xmlns:p14="http://schemas.microsoft.com/office/powerpoint/2010/main" val="3850411459"/>
      </p:ext>
    </p:extLst>
  </p:cSld>
  <p:clrMapOvr>
    <a:masterClrMapping/>
  </p:clrMapOvr>
  <p:transition spd="med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6D63B1-B6EF-C980-D2ED-99FEDA641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9622E6-6251-BBE8-B491-8236A9594F3E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EE3358F-B447-1C19-D205-7EEA81B9D58F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9B04DEC-C6FD-72F0-2854-17B1763DCEFD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A65087-CBC6-46E8-A222-FABB96D6116C}"/>
              </a:ext>
            </a:extLst>
          </p:cNvPr>
          <p:cNvSpPr txBox="1"/>
          <p:nvPr/>
        </p:nvSpPr>
        <p:spPr>
          <a:xfrm>
            <a:off x="738346" y="3956058"/>
            <a:ext cx="5168996" cy="1528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52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INTERACTIVE NARATIVE</a:t>
            </a: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Engage in a branching storyline. </a:t>
            </a: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Make choices that shape your adventure.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AD90C1-475E-8696-D7D9-EC18765595E9}"/>
              </a:ext>
            </a:extLst>
          </p:cNvPr>
          <p:cNvSpPr txBox="1"/>
          <p:nvPr/>
        </p:nvSpPr>
        <p:spPr>
          <a:xfrm>
            <a:off x="6701132" y="39560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1E520B2-28A3-489A-3047-CD93A4B466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842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F229D4-F376-0E0C-0F73-831D3CF5F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7DED001-DC24-064C-DCD8-3467C3DB4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FE6B48-DF62-9848-2784-F70DC377A698}"/>
              </a:ext>
            </a:extLst>
          </p:cNvPr>
          <p:cNvSpPr txBox="1">
            <a:spLocks/>
          </p:cNvSpPr>
          <p:nvPr/>
        </p:nvSpPr>
        <p:spPr>
          <a:xfrm>
            <a:off x="371406" y="850229"/>
            <a:ext cx="5807243" cy="1683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Vermin Vibes V" panose="02000500000000000000" pitchFamily="2" charset="0"/>
              </a:rPr>
              <a:t>Shadows of the forsaken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A9294874-5B6C-FFD5-2D2E-DDE1FC74C13C}"/>
              </a:ext>
            </a:extLst>
          </p:cNvPr>
          <p:cNvSpPr/>
          <p:nvPr/>
        </p:nvSpPr>
        <p:spPr>
          <a:xfrm>
            <a:off x="793790" y="3815714"/>
            <a:ext cx="5435425" cy="1601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54214838-4DEB-88DD-F82A-A145FB495DF8}"/>
              </a:ext>
            </a:extLst>
          </p:cNvPr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31DC3-2A54-A8EE-C9EB-FBEA191D4F3E}"/>
              </a:ext>
            </a:extLst>
          </p:cNvPr>
          <p:cNvSpPr txBox="1"/>
          <p:nvPr/>
        </p:nvSpPr>
        <p:spPr>
          <a:xfrm>
            <a:off x="-5272257" y="3931295"/>
            <a:ext cx="5168996" cy="1528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52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INTERACTIVE NARATIVE</a:t>
            </a: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Engage in a branching storyline. </a:t>
            </a:r>
          </a:p>
          <a:p>
            <a:pPr algn="ctr">
              <a:lnSpc>
                <a:spcPts val="2750"/>
              </a:lnSpc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Make choices that shape your adventure.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9E6127-83E8-9E91-10A1-85857023BE98}"/>
              </a:ext>
            </a:extLst>
          </p:cNvPr>
          <p:cNvSpPr txBox="1"/>
          <p:nvPr/>
        </p:nvSpPr>
        <p:spPr>
          <a:xfrm>
            <a:off x="690529" y="3918799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solidFill>
                  <a:srgbClr val="B06750"/>
                </a:solidFill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C PROGRAMMING CORE</a:t>
            </a:r>
            <a:endParaRPr lang="en-US" sz="54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solidFill>
                <a:srgbClr val="B06750"/>
              </a:solidFill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solidFill>
                  <a:srgbClr val="B06750"/>
                </a:solidFill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Built entirely in C. Optimized for performance and resource management.</a:t>
            </a:r>
            <a:endParaRPr lang="en-US" sz="2800" dirty="0">
              <a:solidFill>
                <a:srgbClr val="B0675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C29B3F-2F48-158E-8104-101354B5B610}"/>
              </a:ext>
            </a:extLst>
          </p:cNvPr>
          <p:cNvSpPr txBox="1"/>
          <p:nvPr/>
        </p:nvSpPr>
        <p:spPr>
          <a:xfrm>
            <a:off x="6919744" y="3867558"/>
            <a:ext cx="516899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5400" b="1" dirty="0">
                <a:latin typeface="Bahnschrift Condensed" panose="020B0502040204020203" pitchFamily="34" charset="0"/>
                <a:ea typeface="Crimson Pro Bold" pitchFamily="34" charset="-122"/>
                <a:cs typeface="Crimson Pro Bold" pitchFamily="34" charset="-120"/>
              </a:rPr>
              <a:t>RETRO AESTHETICS</a:t>
            </a:r>
            <a:endParaRPr lang="en-US" sz="5400" dirty="0">
              <a:latin typeface="Bahnschrift Condensed" panose="020B0502040204020203" pitchFamily="34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3600" dirty="0">
              <a:latin typeface="Bahnschrift Condensed" panose="020B0502040204020203" pitchFamily="34" charset="0"/>
              <a:ea typeface="Crimson Pro Bold" pitchFamily="34" charset="-122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800" dirty="0">
                <a:latin typeface="Bahnschrift Condensed" panose="020B0502040204020203" pitchFamily="34" charset="0"/>
                <a:ea typeface="Open Sans" pitchFamily="34" charset="-122"/>
                <a:cs typeface="Open Sans" pitchFamily="34" charset="-120"/>
              </a:rPr>
              <a:t>Classic text-based interface. Evokes nostalgia for early computer games</a:t>
            </a:r>
            <a:endParaRPr lang="en-US" sz="2800" dirty="0">
              <a:latin typeface="Bahnschrift Condensed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7300748-D0A5-BE0F-8FD9-527DA77DE2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228" r="2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88830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80284E6D-799A-4876-92FE-1BC5EEBD6173}">
  <we:reference id="wa200001409" version="2.0.0.0" store="en-US" storeType="OMEX"/>
  <we:alternateReferences>
    <we:reference id="wa200001409" version="2.0.0.0" store="WA200001409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B672E4C6-529C-4D2A-93B5-43496E295B70}">
  <we:reference id="wa200006805" version="1.0.0.0" store="en-US" storeType="OMEX"/>
  <we:alternateReferences>
    <we:reference id="wa200006805" version="1.0.0.0" store="WA200006805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6593</TotalTime>
  <Words>1866</Words>
  <Application>Microsoft Office PowerPoint</Application>
  <PresentationFormat>Widescreen</PresentationFormat>
  <Paragraphs>499</Paragraphs>
  <Slides>63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5" baseType="lpstr">
      <vt:lpstr>Arial</vt:lpstr>
      <vt:lpstr>Bahnschrift Condensed</vt:lpstr>
      <vt:lpstr>Calibri</vt:lpstr>
      <vt:lpstr>Calibri Light</vt:lpstr>
      <vt:lpstr>Chiller</vt:lpstr>
      <vt:lpstr>Crimson Pro Bold</vt:lpstr>
      <vt:lpstr>Open Sans</vt:lpstr>
      <vt:lpstr>Segoe UI Historic</vt:lpstr>
      <vt:lpstr>Segoe UI Semibold</vt:lpstr>
      <vt:lpstr>Segoe UI Semilight</vt:lpstr>
      <vt:lpstr>Vermin Vibes V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Will they escape,  or will the forest claim them forever?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Lead Academy</dc:creator>
  <cp:lastModifiedBy>Md.Fahim Hossain</cp:lastModifiedBy>
  <cp:revision>57</cp:revision>
  <dcterms:created xsi:type="dcterms:W3CDTF">2024-08-04T05:13:20Z</dcterms:created>
  <dcterms:modified xsi:type="dcterms:W3CDTF">2025-04-15T20:25:33Z</dcterms:modified>
</cp:coreProperties>
</file>

<file path=docProps/thumbnail.jpeg>
</file>